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9" r:id="rId3"/>
    <p:sldId id="263" r:id="rId4"/>
    <p:sldId id="264" r:id="rId5"/>
    <p:sldId id="265" r:id="rId6"/>
    <p:sldId id="267" r:id="rId7"/>
    <p:sldId id="268" r:id="rId8"/>
    <p:sldId id="274" r:id="rId9"/>
    <p:sldId id="272" r:id="rId10"/>
    <p:sldId id="269" r:id="rId11"/>
    <p:sldId id="270" r:id="rId12"/>
    <p:sldId id="271" r:id="rId13"/>
    <p:sldId id="273" r:id="rId14"/>
    <p:sldId id="262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2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7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602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83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9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0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1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1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474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84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652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855FE9-54A6-4897-B6A3-61C23B0E61DC}" type="datetimeFigureOut">
              <a:rPr lang="pl-PL" smtClean="0"/>
              <a:t>10.05.2018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5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wgo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Nuget</a:t>
            </a:r>
            <a:r>
              <a:rPr lang="pl-PL" dirty="0"/>
              <a:t> dla programisty asp.net </a:t>
            </a:r>
            <a:r>
              <a:rPr lang="pl-PL" dirty="0" err="1"/>
              <a:t>mvc</a:t>
            </a:r>
            <a:r>
              <a:rPr lang="pl-PL" dirty="0"/>
              <a:t>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849486"/>
          </a:xfrm>
        </p:spPr>
        <p:txBody>
          <a:bodyPr>
            <a:normAutofit lnSpcReduction="10000"/>
          </a:bodyPr>
          <a:lstStyle/>
          <a:p>
            <a:r>
              <a:rPr lang="pl-PL" dirty="0"/>
              <a:t>czyli co ciekawego można tak znaleźć 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Daniel Plawgo</a:t>
            </a:r>
          </a:p>
        </p:txBody>
      </p:sp>
    </p:spTree>
    <p:extLst>
      <p:ext uri="{BB962C8B-B14F-4D97-AF65-F5344CB8AC3E}">
        <p14:creationId xmlns:p14="http://schemas.microsoft.com/office/powerpoint/2010/main" val="401165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err="1"/>
              <a:t>Faker.Net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Możliwość generowania w miarę realnych danych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l-PL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Niestety w języku angielskim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1536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err="1"/>
              <a:t>Validation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Rozbudowana</a:t>
            </a:r>
            <a:r>
              <a:rPr lang="pl-PL" sz="2400" dirty="0"/>
              <a:t> walidacja obiektów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000" dirty="0"/>
              <a:t>Do tego przyjemne </a:t>
            </a:r>
            <a:r>
              <a:rPr lang="pl-PL" sz="2000" dirty="0" err="1"/>
              <a:t>Fluent</a:t>
            </a:r>
            <a:r>
              <a:rPr lang="pl-PL" sz="2000" dirty="0"/>
              <a:t>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Walidacja warunkowa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Możliwość wstrzyknięcia obiektów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Integracja z ASP.NET MVC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400" dirty="0"/>
              <a:t>Niektóre reguły dodają walidację po stronie klienta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6337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Postal.MVC5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Możliwość wysyłania email bazując na ASP.NET MVC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000" dirty="0"/>
              <a:t>Tworzenie treści w pliku </a:t>
            </a:r>
            <a:r>
              <a:rPr lang="pl-PL" sz="2000" dirty="0" err="1"/>
              <a:t>cshtml</a:t>
            </a:r>
            <a:endParaRPr lang="pl-P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Możliwość uruchomienia spoza kontekstu HTTP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751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HangFire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Rozbudowana biblioteka do wykonywania zadań w tle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400" dirty="0"/>
              <a:t>Łatwa integracja z ASP.NET MVC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Zapis zadań do bazy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Rozbudowane mechanizm ponawiania operacji itp..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5611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Pytania?</a:t>
            </a:r>
          </a:p>
        </p:txBody>
      </p:sp>
      <p:sp>
        <p:nvSpPr>
          <p:cNvPr id="5" name="Tytuł 3">
            <a:extLst>
              <a:ext uri="{FF2B5EF4-FFF2-40B4-BE49-F238E27FC236}">
                <a16:creationId xmlns:a16="http://schemas.microsoft.com/office/drawing/2014/main" id="{61BCE98D-A7E1-43E3-A5B2-DC9C6B251736}"/>
              </a:ext>
            </a:extLst>
          </p:cNvPr>
          <p:cNvSpPr txBox="1">
            <a:spLocks/>
          </p:cNvSpPr>
          <p:nvPr/>
        </p:nvSpPr>
        <p:spPr>
          <a:xfrm>
            <a:off x="844225" y="3277897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https://plawgo.pl</a:t>
            </a:r>
          </a:p>
        </p:txBody>
      </p:sp>
    </p:spTree>
    <p:extLst>
      <p:ext uri="{BB962C8B-B14F-4D97-AF65-F5344CB8AC3E}">
        <p14:creationId xmlns:p14="http://schemas.microsoft.com/office/powerpoint/2010/main" val="34894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Daniel Plawgo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daniel.plawgo@softwarehut.com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Na co dzień programista .NET + </a:t>
            </a:r>
            <a:r>
              <a:rPr lang="pl-PL" sz="2800" dirty="0" err="1"/>
              <a:t>Angular</a:t>
            </a:r>
            <a:endParaRPr lang="pl-PL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600" dirty="0"/>
              <a:t>Aplikacje ASP.NET MVC, WPF, WCF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Trener, Konsultant, Prelegent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Blog – </a:t>
            </a:r>
            <a:r>
              <a:rPr lang="pl-PL" sz="2800" dirty="0">
                <a:hlinkClick r:id="rId2"/>
              </a:rPr>
              <a:t>https://plawgo.pl</a:t>
            </a:r>
            <a:endParaRPr lang="pl-PL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600" dirty="0"/>
              <a:t>Darmowy kurs email Visual Studio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869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Kilka pakietów ułatwiających pracę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Prezentacja jako podsumowanie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82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Elmah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Logowanie informacji o nieobsłużonych wyjątkach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Strona z listą wyjątków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Możliwość zapisu informacji w różnych miejscach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600" dirty="0"/>
              <a:t>Pliki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600" dirty="0"/>
              <a:t>Baza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600" dirty="0"/>
              <a:t>Wysyłka maila</a:t>
            </a:r>
          </a:p>
        </p:txBody>
      </p:sp>
    </p:spTree>
    <p:extLst>
      <p:ext uri="{BB962C8B-B14F-4D97-AF65-F5344CB8AC3E}">
        <p14:creationId xmlns:p14="http://schemas.microsoft.com/office/powerpoint/2010/main" val="774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Glimpse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Dużo przydatnych informacji o wywołaniu strony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/>
              <a:t>Czasy poszczególnych kroków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/>
              <a:t>Informacja o zapytaniach do bazy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err="1"/>
              <a:t>Ajax</a:t>
            </a:r>
            <a:endParaRPr lang="pl-P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600" dirty="0"/>
              <a:t>Możliwość integracji z innymi bibliotekami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err="1"/>
              <a:t>Automapper</a:t>
            </a:r>
            <a:endParaRPr lang="pl-PL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err="1"/>
              <a:t>Autofac</a:t>
            </a:r>
            <a:endParaRPr lang="pl-PL" sz="2400" dirty="0"/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1386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err="1"/>
              <a:t>MiniProfiler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Prosty </a:t>
            </a:r>
            <a:r>
              <a:rPr lang="pl-PL" sz="2800" dirty="0" err="1"/>
              <a:t>profiler</a:t>
            </a:r>
            <a:r>
              <a:rPr lang="pl-PL" sz="2800" dirty="0"/>
              <a:t> umożliwiający zmierzenie czasu działania jakiegoś fragmentu kodu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Możliwość integracji w aplikacją www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200" dirty="0"/>
              <a:t>Wyświetlenie informacji na stronie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044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T4MVC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Szablon generujący klasy/metody/właściwości umożliwiający przestanie używania stringów w kodzie</a:t>
            </a:r>
            <a:endParaRPr lang="pl-PL" sz="2200" dirty="0"/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279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T4MVC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Szablon generujący klasy/metody/właściwości umożliwiający przestanie używania stringów w kodzie</a:t>
            </a:r>
            <a:endParaRPr lang="pl-PL" sz="2200" dirty="0"/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47404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err="1"/>
              <a:t>NBuilder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Proste tworzenie obiektów (głównie listy)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Domyślnie uzupełnia dane nazwą właściwości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Możliwość konfigurowania sposobu tworzenie obiektów</a:t>
            </a:r>
            <a:endParaRPr lang="pl-PL" sz="2200" dirty="0"/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06728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1164</TotalTime>
  <Words>273</Words>
  <Application>Microsoft Office PowerPoint</Application>
  <PresentationFormat>On-screen Show (4:3)</PresentationFormat>
  <Paragraphs>65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Retrospekcja</vt:lpstr>
      <vt:lpstr>Nuget dla programisty asp.net mvc </vt:lpstr>
      <vt:lpstr>Daniel Plawgo</vt:lpstr>
      <vt:lpstr>Agenda</vt:lpstr>
      <vt:lpstr>Elmah</vt:lpstr>
      <vt:lpstr>Glimpse</vt:lpstr>
      <vt:lpstr> MiniProfiler</vt:lpstr>
      <vt:lpstr> T4MVC</vt:lpstr>
      <vt:lpstr> T4MVC</vt:lpstr>
      <vt:lpstr> NBuilder</vt:lpstr>
      <vt:lpstr> Faker.Net</vt:lpstr>
      <vt:lpstr>Fluent Validation</vt:lpstr>
      <vt:lpstr>Postal.MVC5</vt:lpstr>
      <vt:lpstr>HangFire</vt:lpstr>
      <vt:lpstr>Pytania?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Daniel Plawgo</dc:creator>
  <cp:lastModifiedBy>Daniel Plawgo</cp:lastModifiedBy>
  <cp:revision>24</cp:revision>
  <dcterms:created xsi:type="dcterms:W3CDTF">2014-05-23T05:17:36Z</dcterms:created>
  <dcterms:modified xsi:type="dcterms:W3CDTF">2018-05-11T06:31:30Z</dcterms:modified>
</cp:coreProperties>
</file>