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50.wmf" ContentType="image/x-wmf"/>
  <Override PartName="/ppt/media/image44.wmf" ContentType="image/x-wmf"/>
  <Override PartName="/ppt/media/image42.wmf" ContentType="image/x-wmf"/>
  <Override PartName="/ppt/media/image41.wmf" ContentType="image/x-wmf"/>
  <Override PartName="/ppt/media/image40.wmf" ContentType="image/x-wmf"/>
  <Override PartName="/ppt/media/image39.wmf" ContentType="image/x-wmf"/>
  <Override PartName="/ppt/media/image38.png" ContentType="image/png"/>
  <Override PartName="/ppt/media/image37.wmf" ContentType="image/x-wmf"/>
  <Override PartName="/ppt/media/image15.png" ContentType="image/png"/>
  <Override PartName="/ppt/media/image12.png" ContentType="image/png"/>
  <Override PartName="/ppt/media/image14.png" ContentType="image/png"/>
  <Override PartName="/ppt/media/image18.png" ContentType="image/png"/>
  <Override PartName="/ppt/media/image48.png" ContentType="image/png"/>
  <Override PartName="/ppt/media/image23.png" ContentType="image/png"/>
  <Override PartName="/ppt/media/image28.png" ContentType="image/png"/>
  <Override PartName="/ppt/media/image29.png" ContentType="image/png"/>
  <Override PartName="/ppt/media/image33.png" ContentType="image/png"/>
  <Override PartName="/ppt/media/image34.png" ContentType="image/png"/>
  <Override PartName="/ppt/media/image43.png" ContentType="image/png"/>
  <Override PartName="/ppt/media/image13.wmf" ContentType="image/x-wmf"/>
  <Override PartName="/ppt/media/image16.wmf" ContentType="image/x-wmf"/>
  <Override PartName="/ppt/media/image17.wmf" ContentType="image/x-wmf"/>
  <Override PartName="/ppt/media/image19.wmf" ContentType="image/x-wmf"/>
  <Override PartName="/ppt/media/image45.wmf" ContentType="image/x-wmf"/>
  <Override PartName="/ppt/media/image20.wmf" ContentType="image/x-wmf"/>
  <Override PartName="/ppt/media/image51.png" ContentType="image/png"/>
  <Override PartName="/ppt/media/image46.wmf" ContentType="image/x-wmf"/>
  <Override PartName="/ppt/media/image21.wmf" ContentType="image/x-wmf"/>
  <Override PartName="/ppt/media/image52.png" ContentType="image/png"/>
  <Override PartName="/ppt/media/image47.wmf" ContentType="image/x-wmf"/>
  <Override PartName="/ppt/media/image22.wmf" ContentType="image/x-wmf"/>
  <Override PartName="/ppt/media/image49.wmf" ContentType="image/x-wmf"/>
  <Override PartName="/ppt/media/image24.wmf" ContentType="image/x-wmf"/>
  <Override PartName="/ppt/media/image25.wmf" ContentType="image/x-wmf"/>
  <Override PartName="/ppt/media/image26.wmf" ContentType="image/x-wmf"/>
  <Override PartName="/ppt/media/image27.wmf" ContentType="image/x-wmf"/>
  <Override PartName="/ppt/media/image30.wmf" ContentType="image/x-wmf"/>
  <Override PartName="/ppt/media/image31.wmf" ContentType="image/x-wmf"/>
  <Override PartName="/ppt/media/image32.wmf" ContentType="image/x-wmf"/>
  <Override PartName="/ppt/media/image10.wmf" ContentType="image/x-wmf"/>
  <Override PartName="/ppt/media/image35.wmf" ContentType="image/x-wmf"/>
  <Override PartName="/ppt/media/image11.wmf" ContentType="image/x-wmf"/>
  <Override PartName="/ppt/media/image36.wmf" ContentType="image/x-wmf"/>
  <Override PartName="/ppt/media/image9.wmf" ContentType="image/x-wmf"/>
  <Override PartName="/ppt/media/image7.wmf" ContentType="image/x-wmf"/>
  <Override PartName="/ppt/media/image2.wmf" ContentType="image/x-wmf"/>
  <Override PartName="/ppt/media/image1.wmf" ContentType="image/x-wmf"/>
  <Override PartName="/ppt/media/image4.wmf" ContentType="image/x-wmf"/>
  <Override PartName="/ppt/media/image5.wmf" ContentType="image/x-wmf"/>
  <Override PartName="/ppt/media/image6.wmf" ContentType="image/x-wmf"/>
  <Override PartName="/ppt/media/image8.png" ContentType="image/png"/>
  <Override PartName="/ppt/media/image53.wmf" ContentType="image/x-wmf"/>
  <Override PartName="/ppt/media/image3.png" ContentType="image/png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3.xml" ContentType="application/vnd.openxmlformats-officedocument.theme+xml"/>
  <Override PartName="/ppt/theme/theme12.xml" ContentType="application/vnd.openxmlformats-officedocument.theme+xml"/>
  <Override PartName="/ppt/theme/theme9.xml" ContentType="application/vnd.openxmlformats-officedocument.theme+xml"/>
  <Override PartName="/ppt/theme/theme11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14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</p:sldMasterIdLst>
  <p:notesMasterIdLst>
    <p:notesMasterId r:id="rId14"/>
  </p:notesMasterIdLst>
  <p:sldIdLst>
    <p:sldId id="256" r:id="rId15"/>
    <p:sldId id="257" r:id="rId16"/>
    <p:sldId id="258" r:id="rId17"/>
  </p:sldIdLst>
  <p:sldSz cx="9901237" cy="6858000"/>
  <p:notesSz cx="6797675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sldImg"/>
          </p:nvPr>
        </p:nvSpPr>
        <p:spPr>
          <a:xfrm>
            <a:off x="711720" y="754200"/>
            <a:ext cx="5373720" cy="372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F</a:t>
            </a: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o</a:t>
            </a: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li</a:t>
            </a: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e </a:t>
            </a: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m</a:t>
            </a: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it</a:t>
            </a: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t</a:t>
            </a: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e</a:t>
            </a: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ls </a:t>
            </a: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K</a:t>
            </a: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li</a:t>
            </a: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c</a:t>
            </a: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k</a:t>
            </a: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e</a:t>
            </a: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n </a:t>
            </a: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v</a:t>
            </a: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e</a:t>
            </a: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r</a:t>
            </a: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s</a:t>
            </a: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c</a:t>
            </a: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h</a:t>
            </a: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i</a:t>
            </a: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e</a:t>
            </a: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b</a:t>
            </a: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e</a:t>
            </a: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n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679680" y="4714920"/>
            <a:ext cx="5437440" cy="446652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latin typeface="Arial"/>
              </a:rPr>
              <a:t>Format der Notizen mittels Klicken bearbeiten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49480" cy="49572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534" name="PlaceHolder 4"/>
          <p:cNvSpPr>
            <a:spLocks noGrp="1"/>
          </p:cNvSpPr>
          <p:nvPr>
            <p:ph type="dt"/>
          </p:nvPr>
        </p:nvSpPr>
        <p:spPr>
          <a:xfrm>
            <a:off x="3847680" y="0"/>
            <a:ext cx="2949480" cy="49572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535" name="PlaceHolder 5"/>
          <p:cNvSpPr>
            <a:spLocks noGrp="1"/>
          </p:cNvSpPr>
          <p:nvPr>
            <p:ph type="ftr"/>
          </p:nvPr>
        </p:nvSpPr>
        <p:spPr>
          <a:xfrm>
            <a:off x="0" y="9430560"/>
            <a:ext cx="2949480" cy="49572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536" name="PlaceHolder 6"/>
          <p:cNvSpPr>
            <a:spLocks noGrp="1"/>
          </p:cNvSpPr>
          <p:nvPr>
            <p:ph type="sldNum"/>
          </p:nvPr>
        </p:nvSpPr>
        <p:spPr>
          <a:xfrm>
            <a:off x="3847680" y="9430560"/>
            <a:ext cx="2949480" cy="49572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5BC41D8-99E7-4760-8C64-647C73D52DA6}" type="slidenum">
              <a:rPr b="0" lang="de-DE" sz="1400" spc="-1" strike="noStrike">
                <a:latin typeface="Times New Roman"/>
              </a:rPr>
              <a:t>1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sldImg"/>
          </p:nvPr>
        </p:nvSpPr>
        <p:spPr>
          <a:xfrm>
            <a:off x="712800" y="744480"/>
            <a:ext cx="5371920" cy="3722400"/>
          </a:xfrm>
          <a:prstGeom prst="rect">
            <a:avLst/>
          </a:prstGeom>
        </p:spPr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906120" y="4715280"/>
            <a:ext cx="4984920" cy="446652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latin typeface="Arial"/>
            </a:endParaRPr>
          </a:p>
        </p:txBody>
      </p:sp>
      <p:sp>
        <p:nvSpPr>
          <p:cNvPr id="661" name="TextShape 3"/>
          <p:cNvSpPr txBox="1"/>
          <p:nvPr/>
        </p:nvSpPr>
        <p:spPr>
          <a:xfrm>
            <a:off x="3852000" y="9430200"/>
            <a:ext cx="294552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F97DDAA-B74B-44C5-AA3A-D3F45CD64E95}" type="slidenum">
              <a:rPr b="0" lang="de-DE" sz="1200" spc="-1" strike="noStrike">
                <a:solidFill>
                  <a:srgbClr val="000000"/>
                </a:solidFill>
                <a:latin typeface="DB Office"/>
                <a:ea typeface="+mn-ea"/>
              </a:rPr>
              <a:t>1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95036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98000" y="3969720"/>
            <a:ext cx="95036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ubTitle"/>
          </p:nvPr>
        </p:nvSpPr>
        <p:spPr>
          <a:xfrm>
            <a:off x="198000" y="403200"/>
            <a:ext cx="9503640" cy="36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body"/>
          </p:nvPr>
        </p:nvSpPr>
        <p:spPr>
          <a:xfrm>
            <a:off x="19800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506772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body"/>
          </p:nvPr>
        </p:nvSpPr>
        <p:spPr>
          <a:xfrm>
            <a:off x="198000" y="3969720"/>
            <a:ext cx="95036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95036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198000" y="3969720"/>
            <a:ext cx="95036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 type="body"/>
          </p:nvPr>
        </p:nvSpPr>
        <p:spPr>
          <a:xfrm>
            <a:off x="19800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88" name="PlaceHolder 5"/>
          <p:cNvSpPr>
            <a:spLocks noGrp="1"/>
          </p:cNvSpPr>
          <p:nvPr>
            <p:ph type="body"/>
          </p:nvPr>
        </p:nvSpPr>
        <p:spPr>
          <a:xfrm>
            <a:off x="506772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body"/>
          </p:nvPr>
        </p:nvSpPr>
        <p:spPr>
          <a:xfrm>
            <a:off x="3411360" y="141264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 type="body"/>
          </p:nvPr>
        </p:nvSpPr>
        <p:spPr>
          <a:xfrm>
            <a:off x="6624720" y="141264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93" name="PlaceHolder 5"/>
          <p:cNvSpPr>
            <a:spLocks noGrp="1"/>
          </p:cNvSpPr>
          <p:nvPr>
            <p:ph type="body"/>
          </p:nvPr>
        </p:nvSpPr>
        <p:spPr>
          <a:xfrm>
            <a:off x="198000" y="396972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94" name="PlaceHolder 6"/>
          <p:cNvSpPr>
            <a:spLocks noGrp="1"/>
          </p:cNvSpPr>
          <p:nvPr>
            <p:ph type="body"/>
          </p:nvPr>
        </p:nvSpPr>
        <p:spPr>
          <a:xfrm>
            <a:off x="3411360" y="396972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95" name="PlaceHolder 7"/>
          <p:cNvSpPr>
            <a:spLocks noGrp="1"/>
          </p:cNvSpPr>
          <p:nvPr>
            <p:ph type="body"/>
          </p:nvPr>
        </p:nvSpPr>
        <p:spPr>
          <a:xfrm>
            <a:off x="6624720" y="396972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9800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6772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subTitle"/>
          </p:nvPr>
        </p:nvSpPr>
        <p:spPr>
          <a:xfrm>
            <a:off x="198000" y="1412640"/>
            <a:ext cx="9503640" cy="489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950364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subTitle"/>
          </p:nvPr>
        </p:nvSpPr>
        <p:spPr>
          <a:xfrm>
            <a:off x="198000" y="403200"/>
            <a:ext cx="9503640" cy="36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19800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506772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 type="body"/>
          </p:nvPr>
        </p:nvSpPr>
        <p:spPr>
          <a:xfrm>
            <a:off x="198000" y="3969720"/>
            <a:ext cx="95036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95036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body"/>
          </p:nvPr>
        </p:nvSpPr>
        <p:spPr>
          <a:xfrm>
            <a:off x="198000" y="3969720"/>
            <a:ext cx="95036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 type="body"/>
          </p:nvPr>
        </p:nvSpPr>
        <p:spPr>
          <a:xfrm>
            <a:off x="19800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33" name="PlaceHolder 5"/>
          <p:cNvSpPr>
            <a:spLocks noGrp="1"/>
          </p:cNvSpPr>
          <p:nvPr>
            <p:ph type="body"/>
          </p:nvPr>
        </p:nvSpPr>
        <p:spPr>
          <a:xfrm>
            <a:off x="506772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411360" y="141264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624720" y="141264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198000" y="396972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411360" y="396972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624720" y="396972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body"/>
          </p:nvPr>
        </p:nvSpPr>
        <p:spPr>
          <a:xfrm>
            <a:off x="3411360" y="141264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 type="body"/>
          </p:nvPr>
        </p:nvSpPr>
        <p:spPr>
          <a:xfrm>
            <a:off x="6624720" y="141264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38" name="PlaceHolder 5"/>
          <p:cNvSpPr>
            <a:spLocks noGrp="1"/>
          </p:cNvSpPr>
          <p:nvPr>
            <p:ph type="body"/>
          </p:nvPr>
        </p:nvSpPr>
        <p:spPr>
          <a:xfrm>
            <a:off x="198000" y="396972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39" name="PlaceHolder 6"/>
          <p:cNvSpPr>
            <a:spLocks noGrp="1"/>
          </p:cNvSpPr>
          <p:nvPr>
            <p:ph type="body"/>
          </p:nvPr>
        </p:nvSpPr>
        <p:spPr>
          <a:xfrm>
            <a:off x="3411360" y="396972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40" name="PlaceHolder 7"/>
          <p:cNvSpPr>
            <a:spLocks noGrp="1"/>
          </p:cNvSpPr>
          <p:nvPr>
            <p:ph type="body"/>
          </p:nvPr>
        </p:nvSpPr>
        <p:spPr>
          <a:xfrm>
            <a:off x="6624720" y="396972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subTitle"/>
          </p:nvPr>
        </p:nvSpPr>
        <p:spPr>
          <a:xfrm>
            <a:off x="198000" y="1412640"/>
            <a:ext cx="9503640" cy="489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950364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subTitle"/>
          </p:nvPr>
        </p:nvSpPr>
        <p:spPr>
          <a:xfrm>
            <a:off x="198000" y="403200"/>
            <a:ext cx="9503640" cy="36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62" name="PlaceHolder 4"/>
          <p:cNvSpPr>
            <a:spLocks noGrp="1"/>
          </p:cNvSpPr>
          <p:nvPr>
            <p:ph type="body"/>
          </p:nvPr>
        </p:nvSpPr>
        <p:spPr>
          <a:xfrm>
            <a:off x="19800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66" name="PlaceHolder 4"/>
          <p:cNvSpPr>
            <a:spLocks noGrp="1"/>
          </p:cNvSpPr>
          <p:nvPr>
            <p:ph type="body"/>
          </p:nvPr>
        </p:nvSpPr>
        <p:spPr>
          <a:xfrm>
            <a:off x="506772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70" name="PlaceHolder 4"/>
          <p:cNvSpPr>
            <a:spLocks noGrp="1"/>
          </p:cNvSpPr>
          <p:nvPr>
            <p:ph type="body"/>
          </p:nvPr>
        </p:nvSpPr>
        <p:spPr>
          <a:xfrm>
            <a:off x="198000" y="3969720"/>
            <a:ext cx="95036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95036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body"/>
          </p:nvPr>
        </p:nvSpPr>
        <p:spPr>
          <a:xfrm>
            <a:off x="198000" y="3969720"/>
            <a:ext cx="95036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77" name="PlaceHolder 4"/>
          <p:cNvSpPr>
            <a:spLocks noGrp="1"/>
          </p:cNvSpPr>
          <p:nvPr>
            <p:ph type="body"/>
          </p:nvPr>
        </p:nvSpPr>
        <p:spPr>
          <a:xfrm>
            <a:off x="19800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78" name="PlaceHolder 5"/>
          <p:cNvSpPr>
            <a:spLocks noGrp="1"/>
          </p:cNvSpPr>
          <p:nvPr>
            <p:ph type="body"/>
          </p:nvPr>
        </p:nvSpPr>
        <p:spPr>
          <a:xfrm>
            <a:off x="506772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body"/>
          </p:nvPr>
        </p:nvSpPr>
        <p:spPr>
          <a:xfrm>
            <a:off x="3411360" y="141264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82" name="PlaceHolder 4"/>
          <p:cNvSpPr>
            <a:spLocks noGrp="1"/>
          </p:cNvSpPr>
          <p:nvPr>
            <p:ph type="body"/>
          </p:nvPr>
        </p:nvSpPr>
        <p:spPr>
          <a:xfrm>
            <a:off x="6624720" y="141264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83" name="PlaceHolder 5"/>
          <p:cNvSpPr>
            <a:spLocks noGrp="1"/>
          </p:cNvSpPr>
          <p:nvPr>
            <p:ph type="body"/>
          </p:nvPr>
        </p:nvSpPr>
        <p:spPr>
          <a:xfrm>
            <a:off x="198000" y="396972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84" name="PlaceHolder 6"/>
          <p:cNvSpPr>
            <a:spLocks noGrp="1"/>
          </p:cNvSpPr>
          <p:nvPr>
            <p:ph type="body"/>
          </p:nvPr>
        </p:nvSpPr>
        <p:spPr>
          <a:xfrm>
            <a:off x="3411360" y="396972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85" name="PlaceHolder 7"/>
          <p:cNvSpPr>
            <a:spLocks noGrp="1"/>
          </p:cNvSpPr>
          <p:nvPr>
            <p:ph type="body"/>
          </p:nvPr>
        </p:nvSpPr>
        <p:spPr>
          <a:xfrm>
            <a:off x="6624720" y="396972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 type="subTitle"/>
          </p:nvPr>
        </p:nvSpPr>
        <p:spPr>
          <a:xfrm>
            <a:off x="198000" y="1412640"/>
            <a:ext cx="9503640" cy="489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950364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ubTitle"/>
          </p:nvPr>
        </p:nvSpPr>
        <p:spPr>
          <a:xfrm>
            <a:off x="198000" y="403200"/>
            <a:ext cx="9503640" cy="36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507" name="PlaceHolder 4"/>
          <p:cNvSpPr>
            <a:spLocks noGrp="1"/>
          </p:cNvSpPr>
          <p:nvPr>
            <p:ph type="body"/>
          </p:nvPr>
        </p:nvSpPr>
        <p:spPr>
          <a:xfrm>
            <a:off x="19800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98000" y="1412640"/>
            <a:ext cx="9503640" cy="489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511" name="PlaceHolder 4"/>
          <p:cNvSpPr>
            <a:spLocks noGrp="1"/>
          </p:cNvSpPr>
          <p:nvPr>
            <p:ph type="body"/>
          </p:nvPr>
        </p:nvSpPr>
        <p:spPr>
          <a:xfrm>
            <a:off x="506772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515" name="PlaceHolder 4"/>
          <p:cNvSpPr>
            <a:spLocks noGrp="1"/>
          </p:cNvSpPr>
          <p:nvPr>
            <p:ph type="body"/>
          </p:nvPr>
        </p:nvSpPr>
        <p:spPr>
          <a:xfrm>
            <a:off x="198000" y="3969720"/>
            <a:ext cx="95036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95036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 type="body"/>
          </p:nvPr>
        </p:nvSpPr>
        <p:spPr>
          <a:xfrm>
            <a:off x="198000" y="3969720"/>
            <a:ext cx="95036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522" name="PlaceHolder 4"/>
          <p:cNvSpPr>
            <a:spLocks noGrp="1"/>
          </p:cNvSpPr>
          <p:nvPr>
            <p:ph type="body"/>
          </p:nvPr>
        </p:nvSpPr>
        <p:spPr>
          <a:xfrm>
            <a:off x="19800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523" name="PlaceHolder 5"/>
          <p:cNvSpPr>
            <a:spLocks noGrp="1"/>
          </p:cNvSpPr>
          <p:nvPr>
            <p:ph type="body"/>
          </p:nvPr>
        </p:nvSpPr>
        <p:spPr>
          <a:xfrm>
            <a:off x="506772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3411360" y="141264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 type="body"/>
          </p:nvPr>
        </p:nvSpPr>
        <p:spPr>
          <a:xfrm>
            <a:off x="6624720" y="141264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528" name="PlaceHolder 5"/>
          <p:cNvSpPr>
            <a:spLocks noGrp="1"/>
          </p:cNvSpPr>
          <p:nvPr>
            <p:ph type="body"/>
          </p:nvPr>
        </p:nvSpPr>
        <p:spPr>
          <a:xfrm>
            <a:off x="198000" y="396972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529" name="PlaceHolder 6"/>
          <p:cNvSpPr>
            <a:spLocks noGrp="1"/>
          </p:cNvSpPr>
          <p:nvPr>
            <p:ph type="body"/>
          </p:nvPr>
        </p:nvSpPr>
        <p:spPr>
          <a:xfrm>
            <a:off x="3411360" y="396972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530" name="PlaceHolder 7"/>
          <p:cNvSpPr>
            <a:spLocks noGrp="1"/>
          </p:cNvSpPr>
          <p:nvPr>
            <p:ph type="body"/>
          </p:nvPr>
        </p:nvSpPr>
        <p:spPr>
          <a:xfrm>
            <a:off x="6624720" y="396972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950364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98000" y="403200"/>
            <a:ext cx="9503640" cy="36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19800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98000" y="1412640"/>
            <a:ext cx="9503640" cy="489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6772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98000" y="3969720"/>
            <a:ext cx="95036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95036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98000" y="3969720"/>
            <a:ext cx="95036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19800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06772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411360" y="141264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624720" y="141264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198000" y="396972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411360" y="396972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624720" y="396972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198000" y="1412640"/>
            <a:ext cx="9503640" cy="489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950364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950364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198000" y="403200"/>
            <a:ext cx="9503640" cy="36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19800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6772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198000" y="3969720"/>
            <a:ext cx="95036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95036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198000" y="3969720"/>
            <a:ext cx="95036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19800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6772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3411360" y="141264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624720" y="141264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198000" y="396972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3411360" y="396972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body"/>
          </p:nvPr>
        </p:nvSpPr>
        <p:spPr>
          <a:xfrm>
            <a:off x="6624720" y="396972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198000" y="1412640"/>
            <a:ext cx="9503640" cy="489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950364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198000" y="403200"/>
            <a:ext cx="9503640" cy="36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19800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06772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198000" y="3969720"/>
            <a:ext cx="95036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95036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198000" y="3969720"/>
            <a:ext cx="95036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19800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6772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3411360" y="141264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624720" y="141264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198000" y="396972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body"/>
          </p:nvPr>
        </p:nvSpPr>
        <p:spPr>
          <a:xfrm>
            <a:off x="3411360" y="396972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 type="body"/>
          </p:nvPr>
        </p:nvSpPr>
        <p:spPr>
          <a:xfrm>
            <a:off x="6624720" y="396972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ubTitle"/>
          </p:nvPr>
        </p:nvSpPr>
        <p:spPr>
          <a:xfrm>
            <a:off x="198000" y="1412640"/>
            <a:ext cx="9503640" cy="489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950364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ubTitle"/>
          </p:nvPr>
        </p:nvSpPr>
        <p:spPr>
          <a:xfrm>
            <a:off x="198000" y="403200"/>
            <a:ext cx="9503640" cy="36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19800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506772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198000" y="3969720"/>
            <a:ext cx="95036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95036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198000" y="3969720"/>
            <a:ext cx="95036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19800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body"/>
          </p:nvPr>
        </p:nvSpPr>
        <p:spPr>
          <a:xfrm>
            <a:off x="506772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98000" y="403200"/>
            <a:ext cx="9503640" cy="36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3411360" y="141264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6624720" y="141264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body"/>
          </p:nvPr>
        </p:nvSpPr>
        <p:spPr>
          <a:xfrm>
            <a:off x="198000" y="396972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14" name="PlaceHolder 6"/>
          <p:cNvSpPr>
            <a:spLocks noGrp="1"/>
          </p:cNvSpPr>
          <p:nvPr>
            <p:ph type="body"/>
          </p:nvPr>
        </p:nvSpPr>
        <p:spPr>
          <a:xfrm>
            <a:off x="3411360" y="396972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15" name="PlaceHolder 7"/>
          <p:cNvSpPr>
            <a:spLocks noGrp="1"/>
          </p:cNvSpPr>
          <p:nvPr>
            <p:ph type="body"/>
          </p:nvPr>
        </p:nvSpPr>
        <p:spPr>
          <a:xfrm>
            <a:off x="6624720" y="396972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ubTitle"/>
          </p:nvPr>
        </p:nvSpPr>
        <p:spPr>
          <a:xfrm>
            <a:off x="198000" y="1412640"/>
            <a:ext cx="9503640" cy="489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950364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ubTitle"/>
          </p:nvPr>
        </p:nvSpPr>
        <p:spPr>
          <a:xfrm>
            <a:off x="198000" y="403200"/>
            <a:ext cx="9503640" cy="36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19800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506772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198000" y="3969720"/>
            <a:ext cx="95036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9800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95036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198000" y="3969720"/>
            <a:ext cx="95036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19800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 type="body"/>
          </p:nvPr>
        </p:nvSpPr>
        <p:spPr>
          <a:xfrm>
            <a:off x="506772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3411360" y="141264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6624720" y="141264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198000" y="396972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59" name="PlaceHolder 6"/>
          <p:cNvSpPr>
            <a:spLocks noGrp="1"/>
          </p:cNvSpPr>
          <p:nvPr>
            <p:ph type="body"/>
          </p:nvPr>
        </p:nvSpPr>
        <p:spPr>
          <a:xfrm>
            <a:off x="3411360" y="396972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60" name="PlaceHolder 7"/>
          <p:cNvSpPr>
            <a:spLocks noGrp="1"/>
          </p:cNvSpPr>
          <p:nvPr>
            <p:ph type="body"/>
          </p:nvPr>
        </p:nvSpPr>
        <p:spPr>
          <a:xfrm>
            <a:off x="6624720" y="396972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ubTitle"/>
          </p:nvPr>
        </p:nvSpPr>
        <p:spPr>
          <a:xfrm>
            <a:off x="198000" y="1412640"/>
            <a:ext cx="9503640" cy="489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950364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ubTitle"/>
          </p:nvPr>
        </p:nvSpPr>
        <p:spPr>
          <a:xfrm>
            <a:off x="198000" y="403200"/>
            <a:ext cx="9503640" cy="36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19800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6772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506772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198000" y="3969720"/>
            <a:ext cx="95036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95036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198000" y="3969720"/>
            <a:ext cx="95036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19800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506772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3411360" y="141264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6624720" y="141264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 type="body"/>
          </p:nvPr>
        </p:nvSpPr>
        <p:spPr>
          <a:xfrm>
            <a:off x="198000" y="396972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04" name="PlaceHolder 6"/>
          <p:cNvSpPr>
            <a:spLocks noGrp="1"/>
          </p:cNvSpPr>
          <p:nvPr>
            <p:ph type="body"/>
          </p:nvPr>
        </p:nvSpPr>
        <p:spPr>
          <a:xfrm>
            <a:off x="3411360" y="396972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05" name="PlaceHolder 7"/>
          <p:cNvSpPr>
            <a:spLocks noGrp="1"/>
          </p:cNvSpPr>
          <p:nvPr>
            <p:ph type="body"/>
          </p:nvPr>
        </p:nvSpPr>
        <p:spPr>
          <a:xfrm>
            <a:off x="6624720" y="396972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subTitle"/>
          </p:nvPr>
        </p:nvSpPr>
        <p:spPr>
          <a:xfrm>
            <a:off x="198000" y="1412640"/>
            <a:ext cx="9503640" cy="489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950364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98000" y="3969720"/>
            <a:ext cx="95036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ubTitle"/>
          </p:nvPr>
        </p:nvSpPr>
        <p:spPr>
          <a:xfrm>
            <a:off x="198000" y="403200"/>
            <a:ext cx="9503640" cy="367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19800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 type="body"/>
          </p:nvPr>
        </p:nvSpPr>
        <p:spPr>
          <a:xfrm>
            <a:off x="506772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198000" y="3969720"/>
            <a:ext cx="95036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95036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198000" y="3969720"/>
            <a:ext cx="95036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5067720" y="141264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body"/>
          </p:nvPr>
        </p:nvSpPr>
        <p:spPr>
          <a:xfrm>
            <a:off x="19800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44" name="PlaceHolder 5"/>
          <p:cNvSpPr>
            <a:spLocks noGrp="1"/>
          </p:cNvSpPr>
          <p:nvPr>
            <p:ph type="body"/>
          </p:nvPr>
        </p:nvSpPr>
        <p:spPr>
          <a:xfrm>
            <a:off x="5067720" y="3969720"/>
            <a:ext cx="463752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3411360" y="141264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6624720" y="141264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49" name="PlaceHolder 5"/>
          <p:cNvSpPr>
            <a:spLocks noGrp="1"/>
          </p:cNvSpPr>
          <p:nvPr>
            <p:ph type="body"/>
          </p:nvPr>
        </p:nvSpPr>
        <p:spPr>
          <a:xfrm>
            <a:off x="198000" y="396972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50" name="PlaceHolder 6"/>
          <p:cNvSpPr>
            <a:spLocks noGrp="1"/>
          </p:cNvSpPr>
          <p:nvPr>
            <p:ph type="body"/>
          </p:nvPr>
        </p:nvSpPr>
        <p:spPr>
          <a:xfrm>
            <a:off x="3411360" y="396972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51" name="PlaceHolder 7"/>
          <p:cNvSpPr>
            <a:spLocks noGrp="1"/>
          </p:cNvSpPr>
          <p:nvPr>
            <p:ph type="body"/>
          </p:nvPr>
        </p:nvSpPr>
        <p:spPr>
          <a:xfrm>
            <a:off x="6624720" y="3969720"/>
            <a:ext cx="30600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subTitle"/>
          </p:nvPr>
        </p:nvSpPr>
        <p:spPr>
          <a:xfrm>
            <a:off x="198000" y="1412640"/>
            <a:ext cx="9503640" cy="489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198000" y="1412640"/>
            <a:ext cx="950364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image" Target="../media/image3.png"/><Relationship Id="rId5" Type="http://schemas.openxmlformats.org/officeDocument/2006/relationships/image" Target="../media/image4.wmf"/><Relationship Id="rId6" Type="http://schemas.openxmlformats.org/officeDocument/2006/relationships/image" Target="../media/image5.wmf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36.wmf"/><Relationship Id="rId3" Type="http://schemas.openxmlformats.org/officeDocument/2006/relationships/image" Target="../media/image37.wmf"/><Relationship Id="rId4" Type="http://schemas.openxmlformats.org/officeDocument/2006/relationships/image" Target="../media/image38.png"/><Relationship Id="rId5" Type="http://schemas.openxmlformats.org/officeDocument/2006/relationships/image" Target="../media/image39.wmf"/><Relationship Id="rId6" Type="http://schemas.openxmlformats.org/officeDocument/2006/relationships/image" Target="../media/image40.wmf"/><Relationship Id="rId7" Type="http://schemas.openxmlformats.org/officeDocument/2006/relationships/slideLayout" Target="../slideLayouts/slideLayout109.xml"/><Relationship Id="rId8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3.xml"/><Relationship Id="rId12" Type="http://schemas.openxmlformats.org/officeDocument/2006/relationships/slideLayout" Target="../slideLayouts/slideLayout114.xml"/><Relationship Id="rId13" Type="http://schemas.openxmlformats.org/officeDocument/2006/relationships/slideLayout" Target="../slideLayouts/slideLayout115.xml"/><Relationship Id="rId14" Type="http://schemas.openxmlformats.org/officeDocument/2006/relationships/slideLayout" Target="../slideLayouts/slideLayout116.xml"/><Relationship Id="rId15" Type="http://schemas.openxmlformats.org/officeDocument/2006/relationships/slideLayout" Target="../slideLayouts/slideLayout117.xml"/><Relationship Id="rId16" Type="http://schemas.openxmlformats.org/officeDocument/2006/relationships/slideLayout" Target="../slideLayouts/slideLayout118.xml"/><Relationship Id="rId17" Type="http://schemas.openxmlformats.org/officeDocument/2006/relationships/slideLayout" Target="../slideLayouts/slideLayout119.xml"/><Relationship Id="rId18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41.wmf"/><Relationship Id="rId3" Type="http://schemas.openxmlformats.org/officeDocument/2006/relationships/image" Target="../media/image42.wmf"/><Relationship Id="rId4" Type="http://schemas.openxmlformats.org/officeDocument/2006/relationships/image" Target="../media/image43.png"/><Relationship Id="rId5" Type="http://schemas.openxmlformats.org/officeDocument/2006/relationships/image" Target="../media/image44.wmf"/><Relationship Id="rId6" Type="http://schemas.openxmlformats.org/officeDocument/2006/relationships/image" Target="../media/image45.wmf"/><Relationship Id="rId7" Type="http://schemas.openxmlformats.org/officeDocument/2006/relationships/slideLayout" Target="../slideLayouts/slideLayout121.xml"/><Relationship Id="rId8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124.xml"/><Relationship Id="rId11" Type="http://schemas.openxmlformats.org/officeDocument/2006/relationships/slideLayout" Target="../slideLayouts/slideLayout125.xml"/><Relationship Id="rId12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27.xml"/><Relationship Id="rId14" Type="http://schemas.openxmlformats.org/officeDocument/2006/relationships/slideLayout" Target="../slideLayouts/slideLayout128.xml"/><Relationship Id="rId15" Type="http://schemas.openxmlformats.org/officeDocument/2006/relationships/slideLayout" Target="../slideLayouts/slideLayout129.xml"/><Relationship Id="rId16" Type="http://schemas.openxmlformats.org/officeDocument/2006/relationships/slideLayout" Target="../slideLayouts/slideLayout130.xml"/><Relationship Id="rId17" Type="http://schemas.openxmlformats.org/officeDocument/2006/relationships/slideLayout" Target="../slideLayouts/slideLayout131.xml"/><Relationship Id="rId18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46.wmf"/><Relationship Id="rId3" Type="http://schemas.openxmlformats.org/officeDocument/2006/relationships/image" Target="../media/image47.wmf"/><Relationship Id="rId4" Type="http://schemas.openxmlformats.org/officeDocument/2006/relationships/image" Target="../media/image48.png"/><Relationship Id="rId5" Type="http://schemas.openxmlformats.org/officeDocument/2006/relationships/image" Target="../media/image49.wmf"/><Relationship Id="rId6" Type="http://schemas.openxmlformats.org/officeDocument/2006/relationships/image" Target="../media/image50.wmf"/><Relationship Id="rId7" Type="http://schemas.openxmlformats.org/officeDocument/2006/relationships/slideLayout" Target="../slideLayouts/slideLayout133.xml"/><Relationship Id="rId8" Type="http://schemas.openxmlformats.org/officeDocument/2006/relationships/slideLayout" Target="../slideLayouts/slideLayout134.xml"/><Relationship Id="rId9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36.xml"/><Relationship Id="rId11" Type="http://schemas.openxmlformats.org/officeDocument/2006/relationships/slideLayout" Target="../slideLayouts/slideLayout137.xml"/><Relationship Id="rId12" Type="http://schemas.openxmlformats.org/officeDocument/2006/relationships/slideLayout" Target="../slideLayouts/slideLayout138.xml"/><Relationship Id="rId13" Type="http://schemas.openxmlformats.org/officeDocument/2006/relationships/slideLayout" Target="../slideLayouts/slideLayout139.xml"/><Relationship Id="rId14" Type="http://schemas.openxmlformats.org/officeDocument/2006/relationships/slideLayout" Target="../slideLayouts/slideLayout140.xml"/><Relationship Id="rId15" Type="http://schemas.openxmlformats.org/officeDocument/2006/relationships/slideLayout" Target="../slideLayouts/slideLayout141.xml"/><Relationship Id="rId16" Type="http://schemas.openxmlformats.org/officeDocument/2006/relationships/slideLayout" Target="../slideLayouts/slideLayout142.xml"/><Relationship Id="rId17" Type="http://schemas.openxmlformats.org/officeDocument/2006/relationships/slideLayout" Target="../slideLayouts/slideLayout143.xml"/><Relationship Id="rId18" Type="http://schemas.openxmlformats.org/officeDocument/2006/relationships/slideLayout" Target="../slideLayouts/slideLayout14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wmf"/><Relationship Id="rId3" Type="http://schemas.openxmlformats.org/officeDocument/2006/relationships/image" Target="../media/image7.wmf"/><Relationship Id="rId4" Type="http://schemas.openxmlformats.org/officeDocument/2006/relationships/image" Target="../media/image8.png"/><Relationship Id="rId5" Type="http://schemas.openxmlformats.org/officeDocument/2006/relationships/image" Target="../media/image9.wmf"/><Relationship Id="rId6" Type="http://schemas.openxmlformats.org/officeDocument/2006/relationships/image" Target="../media/image10.wmf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1.wmf"/><Relationship Id="rId3" Type="http://schemas.openxmlformats.org/officeDocument/2006/relationships/image" Target="../media/image12.png"/><Relationship Id="rId4" Type="http://schemas.openxmlformats.org/officeDocument/2006/relationships/image" Target="../media/image13.wmf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6.wmf"/><Relationship Id="rId3" Type="http://schemas.openxmlformats.org/officeDocument/2006/relationships/image" Target="../media/image17.wmf"/><Relationship Id="rId4" Type="http://schemas.openxmlformats.org/officeDocument/2006/relationships/image" Target="../media/image18.png"/><Relationship Id="rId5" Type="http://schemas.openxmlformats.org/officeDocument/2006/relationships/image" Target="../media/image19.wmf"/><Relationship Id="rId6" Type="http://schemas.openxmlformats.org/officeDocument/2006/relationships/image" Target="../media/image20.wmf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1.wmf"/><Relationship Id="rId3" Type="http://schemas.openxmlformats.org/officeDocument/2006/relationships/image" Target="../media/image22.wmf"/><Relationship Id="rId4" Type="http://schemas.openxmlformats.org/officeDocument/2006/relationships/image" Target="../media/image23.png"/><Relationship Id="rId5" Type="http://schemas.openxmlformats.org/officeDocument/2006/relationships/image" Target="../media/image24.wmf"/><Relationship Id="rId6" Type="http://schemas.openxmlformats.org/officeDocument/2006/relationships/image" Target="../media/image25.wmf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81.xml"/><Relationship Id="rId16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6.wmf"/><Relationship Id="rId3" Type="http://schemas.openxmlformats.org/officeDocument/2006/relationships/image" Target="../media/image27.wmf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wmf"/><Relationship Id="rId7" Type="http://schemas.openxmlformats.org/officeDocument/2006/relationships/image" Target="../media/image31.wmf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89.xml"/><Relationship Id="rId13" Type="http://schemas.openxmlformats.org/officeDocument/2006/relationships/slideLayout" Target="../slideLayouts/slideLayout90.xml"/><Relationship Id="rId14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92.xml"/><Relationship Id="rId16" Type="http://schemas.openxmlformats.org/officeDocument/2006/relationships/slideLayout" Target="../slideLayouts/slideLayout93.xml"/><Relationship Id="rId17" Type="http://schemas.openxmlformats.org/officeDocument/2006/relationships/slideLayout" Target="../slideLayouts/slideLayout94.xml"/><Relationship Id="rId18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32.wmf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wmf"/><Relationship Id="rId6" Type="http://schemas.openxmlformats.org/officeDocument/2006/relationships/slideLayout" Target="../slideLayouts/slideLayout97.xml"/><Relationship Id="rId7" Type="http://schemas.openxmlformats.org/officeDocument/2006/relationships/slideLayout" Target="../slideLayouts/slideLayout98.xml"/><Relationship Id="rId8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3.xml"/><Relationship Id="rId13" Type="http://schemas.openxmlformats.org/officeDocument/2006/relationships/slideLayout" Target="../slideLayouts/slideLayout104.xml"/><Relationship Id="rId14" Type="http://schemas.openxmlformats.org/officeDocument/2006/relationships/slideLayout" Target="../slideLayouts/slideLayout105.xml"/><Relationship Id="rId15" Type="http://schemas.openxmlformats.org/officeDocument/2006/relationships/slideLayout" Target="../slideLayouts/slideLayout106.xml"/><Relationship Id="rId16" Type="http://schemas.openxmlformats.org/officeDocument/2006/relationships/slideLayout" Target="../slideLayouts/slideLayout107.xml"/><Relationship Id="rId17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2" name="Picture 60" descr=""/>
          <p:cNvPicPr/>
          <p:nvPr/>
        </p:nvPicPr>
        <p:blipFill>
          <a:blip r:embed="rId4"/>
          <a:srcRect l="-253" t="-95" r="92" b="-286"/>
          <a:stretch/>
        </p:blipFill>
        <p:spPr>
          <a:xfrm>
            <a:off x="8135280" y="188640"/>
            <a:ext cx="1567440" cy="37764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35640" cy="35640"/>
          </a:xfrm>
          <a:prstGeom prst="rect">
            <a:avLst/>
          </a:prstGeom>
        </p:spPr>
        <p:txBody>
          <a:bodyPr lIns="0" rIns="2232000" tIns="36000" bIns="0"/>
          <a:p>
            <a:pPr>
              <a:lnSpc>
                <a:spcPct val="100000"/>
              </a:lnSpc>
            </a:pPr>
            <a:r>
              <a:rPr b="0" lang="de-DE" sz="100" spc="-1" strike="noStrike">
                <a:solidFill>
                  <a:srgbClr val="ffffff"/>
                </a:solidFill>
                <a:latin typeface="DB Office"/>
              </a:rPr>
              <a:t>Titelmasterformat durch Klicken bearbeiten</a:t>
            </a:r>
            <a:endParaRPr b="0" lang="de-DE" sz="1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-6480" y="-510120"/>
            <a:ext cx="9899640" cy="473400"/>
          </a:xfrm>
          <a:prstGeom prst="rect">
            <a:avLst/>
          </a:prstGeom>
          <a:solidFill>
            <a:srgbClr val="f7dc00"/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lIns="54000" rIns="54000" tIns="54000" bIns="54000"/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00"/>
                </a:solidFill>
                <a:latin typeface="DB Office"/>
              </a:rPr>
              <a:t>Hinweis: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DB Office"/>
              </a:rPr>
              <a:t>Für externe Präsentationen bitte immer eine Titelfolie mit der Ressort-Farbe verwenden.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5" name="" descr=""/>
          <p:cNvPicPr/>
          <p:nvPr/>
        </p:nvPicPr>
        <p:blipFill>
          <a:blip r:embed="rId5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6" name="" descr=""/>
          <p:cNvPicPr/>
          <p:nvPr/>
        </p:nvPicPr>
        <p:blipFill>
          <a:blip r:embed="rId6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03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Format des Gliederungstextes durch Klicken bearbeiten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Zweite Gliederungsebene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Dritte Gliederungsebene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Vierte Gliederungsebene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DB Office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DB Offic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DB Office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DB Offic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DB Office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397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398" name="Picture 60" descr=""/>
          <p:cNvPicPr/>
          <p:nvPr/>
        </p:nvPicPr>
        <p:blipFill>
          <a:blip r:embed="rId4"/>
          <a:srcRect l="-253" t="-95" r="92" b="-286"/>
          <a:stretch/>
        </p:blipFill>
        <p:spPr>
          <a:xfrm>
            <a:off x="8135280" y="188640"/>
            <a:ext cx="1567440" cy="377640"/>
          </a:xfrm>
          <a:prstGeom prst="rect">
            <a:avLst/>
          </a:prstGeom>
          <a:ln>
            <a:noFill/>
          </a:ln>
        </p:spPr>
      </p:pic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2232000" tIns="36000" bIns="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Titelmasterformat durch Klicken bearbeiten</a:t>
            </a:r>
            <a:endParaRPr b="0" lang="de-DE" sz="24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198000" y="1270800"/>
            <a:ext cx="9503640" cy="5183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Textmasterformat bearbeiten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1" marL="180000" indent="-179640">
              <a:lnSpc>
                <a:spcPct val="100000"/>
              </a:lnSpc>
              <a:buClr>
                <a:srgbClr val="ff0000"/>
              </a:buClr>
              <a:buSzPct val="85000"/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Zweite Ebene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2" marL="358920" indent="-179640">
              <a:lnSpc>
                <a:spcPct val="100000"/>
              </a:lnSpc>
              <a:buClr>
                <a:srgbClr val="ff0000"/>
              </a:buClr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Dritte Ebene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3" marL="540000" indent="-179640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Vierte Ebene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4" marL="720000" indent="-179640">
              <a:lnSpc>
                <a:spcPct val="100000"/>
              </a:lnSpc>
              <a:buClr>
                <a:srgbClr val="ff0000"/>
              </a:buClr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Fünfte Ebene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ftr"/>
          </p:nvPr>
        </p:nvSpPr>
        <p:spPr>
          <a:xfrm>
            <a:off x="504000" y="6692760"/>
            <a:ext cx="6894720" cy="932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DB Netz AG | Daniel Pöhle | I.NMF 32 | 15.10.2018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 type="sldNum"/>
          </p:nvPr>
        </p:nvSpPr>
        <p:spPr>
          <a:xfrm>
            <a:off x="198000" y="6692760"/>
            <a:ext cx="287640" cy="932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E98CE2F1-6161-466E-A16E-1DC1B36FD1A1}" type="slidenum">
              <a:rPr b="0" lang="de-DE" sz="900" spc="-1" strike="noStrike">
                <a:solidFill>
                  <a:srgbClr val="000000"/>
                </a:solidFill>
                <a:latin typeface="DB Office"/>
              </a:rPr>
              <a:t>1</a:t>
            </a:fld>
            <a:endParaRPr b="0" lang="de-DE" sz="900" spc="-1" strike="noStrike">
              <a:latin typeface="Times New Roman"/>
            </a:endParaRPr>
          </a:p>
        </p:txBody>
      </p:sp>
      <p:pic>
        <p:nvPicPr>
          <p:cNvPr id="403" name="" descr=""/>
          <p:cNvPicPr/>
          <p:nvPr/>
        </p:nvPicPr>
        <p:blipFill>
          <a:blip r:embed="rId5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404" name="" descr=""/>
          <p:cNvPicPr/>
          <p:nvPr/>
        </p:nvPicPr>
        <p:blipFill>
          <a:blip r:embed="rId6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  <p:sldLayoutId id="2147483777" r:id="rId18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442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443" name="Picture 60" descr=""/>
          <p:cNvPicPr/>
          <p:nvPr/>
        </p:nvPicPr>
        <p:blipFill>
          <a:blip r:embed="rId4"/>
          <a:srcRect l="-253" t="-95" r="92" b="-286"/>
          <a:stretch/>
        </p:blipFill>
        <p:spPr>
          <a:xfrm>
            <a:off x="8135280" y="188640"/>
            <a:ext cx="1567440" cy="377640"/>
          </a:xfrm>
          <a:prstGeom prst="rect">
            <a:avLst/>
          </a:prstGeom>
          <a:ln>
            <a:noFill/>
          </a:ln>
        </p:spPr>
      </p:pic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2232000" tIns="36000" bIns="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Titelmasterformat durch Klicken bearbeiten</a:t>
            </a:r>
            <a:endParaRPr b="0" lang="de-DE" sz="24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198000" y="1270800"/>
            <a:ext cx="9503640" cy="5183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Textmasterformat bearbeiten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1" marL="180000" indent="-179640">
              <a:lnSpc>
                <a:spcPct val="100000"/>
              </a:lnSpc>
              <a:buClr>
                <a:srgbClr val="ff0000"/>
              </a:buClr>
              <a:buSzPct val="85000"/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Zweite Ebene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2" marL="358920" indent="-179640">
              <a:lnSpc>
                <a:spcPct val="100000"/>
              </a:lnSpc>
              <a:buClr>
                <a:srgbClr val="ff0000"/>
              </a:buClr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Dritte Ebene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3" marL="540000" indent="-179640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Vierte Ebene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4" marL="720000" indent="-179640">
              <a:lnSpc>
                <a:spcPct val="100000"/>
              </a:lnSpc>
              <a:buClr>
                <a:srgbClr val="ff0000"/>
              </a:buClr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Fünfte Ebene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ftr"/>
          </p:nvPr>
        </p:nvSpPr>
        <p:spPr>
          <a:xfrm>
            <a:off x="504000" y="6692760"/>
            <a:ext cx="6894720" cy="932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DB Netz AG | Daniel Pöhle | I.NMF 32 | 15.10.2018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447" name="PlaceHolder 4"/>
          <p:cNvSpPr>
            <a:spLocks noGrp="1"/>
          </p:cNvSpPr>
          <p:nvPr>
            <p:ph type="sldNum"/>
          </p:nvPr>
        </p:nvSpPr>
        <p:spPr>
          <a:xfrm>
            <a:off x="198000" y="6692760"/>
            <a:ext cx="287640" cy="932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4D188B20-E69C-428B-B2DB-A6F693C929A9}" type="slidenum">
              <a:rPr b="0" lang="de-DE" sz="900" spc="-1" strike="noStrike">
                <a:solidFill>
                  <a:srgbClr val="000000"/>
                </a:solidFill>
                <a:latin typeface="DB Office"/>
              </a:rPr>
              <a:t>1</a:t>
            </a:fld>
            <a:endParaRPr b="0" lang="de-DE" sz="900" spc="-1" strike="noStrike">
              <a:latin typeface="Times New Roman"/>
            </a:endParaRPr>
          </a:p>
        </p:txBody>
      </p:sp>
      <p:pic>
        <p:nvPicPr>
          <p:cNvPr id="448" name="" descr=""/>
          <p:cNvPicPr/>
          <p:nvPr/>
        </p:nvPicPr>
        <p:blipFill>
          <a:blip r:embed="rId5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449" name="" descr=""/>
          <p:cNvPicPr/>
          <p:nvPr/>
        </p:nvPicPr>
        <p:blipFill>
          <a:blip r:embed="rId6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  <p:sldLayoutId id="2147483790" r:id="rId18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487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488" name="Picture 60" descr=""/>
          <p:cNvPicPr/>
          <p:nvPr/>
        </p:nvPicPr>
        <p:blipFill>
          <a:blip r:embed="rId4"/>
          <a:srcRect l="-253" t="-95" r="92" b="-286"/>
          <a:stretch/>
        </p:blipFill>
        <p:spPr>
          <a:xfrm>
            <a:off x="8135280" y="188640"/>
            <a:ext cx="1567440" cy="377640"/>
          </a:xfrm>
          <a:prstGeom prst="rect">
            <a:avLst/>
          </a:prstGeom>
          <a:ln>
            <a:noFill/>
          </a:ln>
        </p:spPr>
      </p:pic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2232000" tIns="36000" bIns="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Titelmasterformat durch Klicken bearbeiten</a:t>
            </a:r>
            <a:endParaRPr b="0" lang="de-DE" sz="24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198000" y="1270800"/>
            <a:ext cx="9503640" cy="5183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Textmasterformat bearbeiten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1" marL="180000" indent="-179640">
              <a:lnSpc>
                <a:spcPct val="100000"/>
              </a:lnSpc>
              <a:buClr>
                <a:srgbClr val="ff0000"/>
              </a:buClr>
              <a:buSzPct val="85000"/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Zweite Ebene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2" marL="358920" indent="-179640">
              <a:lnSpc>
                <a:spcPct val="100000"/>
              </a:lnSpc>
              <a:buClr>
                <a:srgbClr val="ff0000"/>
              </a:buClr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Dritte Ebene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3" marL="540000" indent="-179640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Vierte Ebene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4" marL="720000" indent="-179640">
              <a:lnSpc>
                <a:spcPct val="100000"/>
              </a:lnSpc>
              <a:buClr>
                <a:srgbClr val="ff0000"/>
              </a:buClr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Fünfte Ebene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ftr"/>
          </p:nvPr>
        </p:nvSpPr>
        <p:spPr>
          <a:xfrm>
            <a:off x="504000" y="6692760"/>
            <a:ext cx="6894720" cy="932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DB Netz AG | Daniel Pöhle | I.NMF 32 | 15.10.2018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 type="sldNum"/>
          </p:nvPr>
        </p:nvSpPr>
        <p:spPr>
          <a:xfrm>
            <a:off x="198000" y="6692760"/>
            <a:ext cx="287640" cy="932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4A1AEB1C-449F-4B17-8AAC-450B67F1346D}" type="slidenum">
              <a:rPr b="0" lang="de-DE" sz="900" spc="-1" strike="noStrike">
                <a:solidFill>
                  <a:srgbClr val="000000"/>
                </a:solidFill>
                <a:latin typeface="DB Office"/>
              </a:rPr>
              <a:t>1</a:t>
            </a:fld>
            <a:endParaRPr b="0" lang="de-DE" sz="900" spc="-1" strike="noStrike">
              <a:latin typeface="Times New Roman"/>
            </a:endParaRPr>
          </a:p>
        </p:txBody>
      </p:sp>
      <p:pic>
        <p:nvPicPr>
          <p:cNvPr id="493" name="" descr=""/>
          <p:cNvPicPr/>
          <p:nvPr/>
        </p:nvPicPr>
        <p:blipFill>
          <a:blip r:embed="rId5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494" name="" descr=""/>
          <p:cNvPicPr/>
          <p:nvPr/>
        </p:nvPicPr>
        <p:blipFill>
          <a:blip r:embed="rId6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46" name="Picture 60" descr=""/>
          <p:cNvPicPr/>
          <p:nvPr/>
        </p:nvPicPr>
        <p:blipFill>
          <a:blip r:embed="rId4"/>
          <a:srcRect l="-253" t="-95" r="92" b="-286"/>
          <a:stretch/>
        </p:blipFill>
        <p:spPr>
          <a:xfrm>
            <a:off x="8135280" y="188640"/>
            <a:ext cx="1567440" cy="377640"/>
          </a:xfrm>
          <a:prstGeom prst="rect">
            <a:avLst/>
          </a:prstGeom>
          <a:ln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2232000" tIns="36000" bIns="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Titelmasterformat durch Klicken bearbeiten</a:t>
            </a:r>
            <a:endParaRPr b="0" lang="de-DE" sz="24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98000" y="1270800"/>
            <a:ext cx="9503640" cy="5183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Textmasterformat bearbeiten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1" marL="180000" indent="-179640">
              <a:lnSpc>
                <a:spcPct val="100000"/>
              </a:lnSpc>
              <a:buClr>
                <a:srgbClr val="ff0000"/>
              </a:buClr>
              <a:buSzPct val="85000"/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Zweite Ebene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2" marL="358920" indent="-179640">
              <a:lnSpc>
                <a:spcPct val="100000"/>
              </a:lnSpc>
              <a:buClr>
                <a:srgbClr val="ff0000"/>
              </a:buClr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Dritte Ebene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3" marL="540000" indent="-179640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Vierte Ebene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4" marL="720000" indent="-179640">
              <a:lnSpc>
                <a:spcPct val="100000"/>
              </a:lnSpc>
              <a:buClr>
                <a:srgbClr val="ff0000"/>
              </a:buClr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Fünfte Ebene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/>
          </p:nvPr>
        </p:nvSpPr>
        <p:spPr>
          <a:xfrm>
            <a:off x="504000" y="6692760"/>
            <a:ext cx="6894720" cy="932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DB Netz AG | Daniel Pöhle | I.NMF 32 | 15.10.2018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sldNum"/>
          </p:nvPr>
        </p:nvSpPr>
        <p:spPr>
          <a:xfrm>
            <a:off x="198000" y="6692760"/>
            <a:ext cx="287640" cy="932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7E85FA39-EFBC-48A1-8773-88EBB500D41B}" type="slidenum">
              <a:rPr b="0" lang="de-DE" sz="900" spc="-1" strike="noStrike">
                <a:solidFill>
                  <a:srgbClr val="000000"/>
                </a:solidFill>
                <a:latin typeface="DB Office"/>
              </a:rPr>
              <a:t>1</a:t>
            </a:fld>
            <a:endParaRPr b="0" lang="de-DE" sz="900" spc="-1" strike="noStrike">
              <a:latin typeface="Times New Roman"/>
            </a:endParaRPr>
          </a:p>
        </p:txBody>
      </p:sp>
      <p:pic>
        <p:nvPicPr>
          <p:cNvPr id="51" name="" descr=""/>
          <p:cNvPicPr/>
          <p:nvPr/>
        </p:nvPicPr>
        <p:blipFill>
          <a:blip r:embed="rId5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6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90" name="Picture 60" descr=""/>
          <p:cNvPicPr/>
          <p:nvPr/>
        </p:nvPicPr>
        <p:blipFill>
          <a:blip r:embed="rId3"/>
          <a:srcRect l="-253" t="-95" r="92" b="-286"/>
          <a:stretch/>
        </p:blipFill>
        <p:spPr>
          <a:xfrm>
            <a:off x="8135280" y="188640"/>
            <a:ext cx="1567440" cy="37764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0" y="1270800"/>
            <a:ext cx="9899640" cy="518364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PlaceHolder 2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2232000" tIns="36000" bIns="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Titelmasterformat durch Klicken bearbeiten</a:t>
            </a:r>
            <a:endParaRPr b="0" lang="de-DE" sz="24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198000" y="1412640"/>
            <a:ext cx="9503640" cy="4895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Textmasterformat bearbeiten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1" marL="180000" indent="-179640">
              <a:lnSpc>
                <a:spcPct val="100000"/>
              </a:lnSpc>
              <a:buClr>
                <a:srgbClr val="ff0000"/>
              </a:buClr>
              <a:buSzPct val="85000"/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Zweite Ebene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2" marL="358920" indent="-179640">
              <a:lnSpc>
                <a:spcPct val="100000"/>
              </a:lnSpc>
              <a:buClr>
                <a:srgbClr val="ff0000"/>
              </a:buClr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Dritte Ebene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3" marL="540000" indent="-179640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Vierte Ebene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4" marL="720000" indent="-179640">
              <a:lnSpc>
                <a:spcPct val="100000"/>
              </a:lnSpc>
              <a:buClr>
                <a:srgbClr val="ff0000"/>
              </a:buClr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Fünfte Ebene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ftr"/>
          </p:nvPr>
        </p:nvSpPr>
        <p:spPr>
          <a:xfrm>
            <a:off x="504000" y="6692760"/>
            <a:ext cx="6894720" cy="932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DB Netz AG | Daniel Pöhle | I.NMF 32 | 15.10.2018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sldNum"/>
          </p:nvPr>
        </p:nvSpPr>
        <p:spPr>
          <a:xfrm>
            <a:off x="198000" y="6692760"/>
            <a:ext cx="287640" cy="932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4EE57B36-E011-435E-BB85-F50AD7DE46E2}" type="slidenum">
              <a:rPr b="0" lang="de-DE" sz="900" spc="-1" strike="noStrike">
                <a:solidFill>
                  <a:srgbClr val="000000"/>
                </a:solidFill>
                <a:latin typeface="DB Office"/>
              </a:rPr>
              <a:t>1</a:t>
            </a:fld>
            <a:endParaRPr b="0" lang="de-DE" sz="900" spc="-1" strike="noStrike">
              <a:latin typeface="Times New Roman"/>
            </a:endParaRPr>
          </a:p>
        </p:txBody>
      </p:sp>
      <p:pic>
        <p:nvPicPr>
          <p:cNvPr id="96" name="" descr=""/>
          <p:cNvPicPr/>
          <p:nvPr/>
        </p:nvPicPr>
        <p:blipFill>
          <a:blip r:embed="rId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60" descr=""/>
          <p:cNvPicPr/>
          <p:nvPr/>
        </p:nvPicPr>
        <p:blipFill>
          <a:blip r:embed="rId2"/>
          <a:srcRect l="-253" t="-95" r="92" b="-286"/>
          <a:stretch/>
        </p:blipFill>
        <p:spPr>
          <a:xfrm>
            <a:off x="8135280" y="188640"/>
            <a:ext cx="1567440" cy="377640"/>
          </a:xfrm>
          <a:prstGeom prst="rect">
            <a:avLst/>
          </a:prstGeom>
          <a:ln>
            <a:noFill/>
          </a:ln>
        </p:spPr>
      </p:pic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2232000" tIns="36000" bIns="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Titelmasterformat durch Klicken bearbeiten</a:t>
            </a:r>
            <a:endParaRPr b="0" lang="de-DE" sz="24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198000" y="1270800"/>
            <a:ext cx="9503640" cy="5183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Textmasterformat bearbeiten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1" marL="180000" indent="-179640">
              <a:lnSpc>
                <a:spcPct val="100000"/>
              </a:lnSpc>
              <a:buClr>
                <a:srgbClr val="ff0000"/>
              </a:buClr>
              <a:buSzPct val="85000"/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Zweite Ebene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2" marL="358920" indent="-179640">
              <a:lnSpc>
                <a:spcPct val="100000"/>
              </a:lnSpc>
              <a:buClr>
                <a:srgbClr val="ff0000"/>
              </a:buClr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Dritte Ebene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3" marL="540000" indent="-179640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Vierte Ebene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4" marL="720000" indent="-179640">
              <a:lnSpc>
                <a:spcPct val="100000"/>
              </a:lnSpc>
              <a:buClr>
                <a:srgbClr val="ff0000"/>
              </a:buClr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Fünfte Ebene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ftr"/>
          </p:nvPr>
        </p:nvSpPr>
        <p:spPr>
          <a:xfrm>
            <a:off x="504000" y="6692760"/>
            <a:ext cx="6894720" cy="932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DB Netz AG | Daniel Pöhle | I.NMF 32 | 15.10.2018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sldNum"/>
          </p:nvPr>
        </p:nvSpPr>
        <p:spPr>
          <a:xfrm>
            <a:off x="198000" y="6692760"/>
            <a:ext cx="287640" cy="932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DD8F1FE7-596B-45A0-A097-04D2A0B69445}" type="slidenum">
              <a:rPr b="0" lang="de-DE" sz="900" spc="-1" strike="noStrike">
                <a:solidFill>
                  <a:srgbClr val="000000"/>
                </a:solidFill>
                <a:latin typeface="DB Office"/>
              </a:rPr>
              <a:t>1</a:t>
            </a:fld>
            <a:endParaRPr b="0" lang="de-DE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60" descr=""/>
          <p:cNvPicPr/>
          <p:nvPr/>
        </p:nvPicPr>
        <p:blipFill>
          <a:blip r:embed="rId2"/>
          <a:srcRect l="-253" t="-95" r="92" b="-286"/>
          <a:stretch/>
        </p:blipFill>
        <p:spPr>
          <a:xfrm>
            <a:off x="8135280" y="188640"/>
            <a:ext cx="1567440" cy="377640"/>
          </a:xfrm>
          <a:prstGeom prst="rect">
            <a:avLst/>
          </a:prstGeom>
          <a:ln>
            <a:noFill/>
          </a:ln>
        </p:spPr>
      </p:pic>
      <p:sp>
        <p:nvSpPr>
          <p:cNvPr id="175" name="CustomShape 1"/>
          <p:cNvSpPr/>
          <p:nvPr/>
        </p:nvSpPr>
        <p:spPr>
          <a:xfrm>
            <a:off x="0" y="1270800"/>
            <a:ext cx="9899640" cy="518364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PlaceHolder 2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2232000" tIns="36000" bIns="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Ti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te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l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m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a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st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er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fo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r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m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at 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d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ur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c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h 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Kl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ic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k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e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n 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b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e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ar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b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ei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te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n</a:t>
            </a:r>
            <a:endParaRPr b="0" lang="de-DE" sz="24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198000" y="1412640"/>
            <a:ext cx="9503640" cy="4895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Textmasterformat bearbeiten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1" marL="180000" indent="-179640">
              <a:lnSpc>
                <a:spcPct val="100000"/>
              </a:lnSpc>
              <a:buClr>
                <a:srgbClr val="ff0000"/>
              </a:buClr>
              <a:buSzPct val="85000"/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Zweite Ebene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2" marL="358920" indent="-179640">
              <a:lnSpc>
                <a:spcPct val="100000"/>
              </a:lnSpc>
              <a:buClr>
                <a:srgbClr val="ff0000"/>
              </a:buClr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Dritte Ebene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3" marL="540000" indent="-179640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Vierte Ebene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4" marL="720000" indent="-179640">
              <a:lnSpc>
                <a:spcPct val="100000"/>
              </a:lnSpc>
              <a:buClr>
                <a:srgbClr val="ff0000"/>
              </a:buClr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Fünfte Ebene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ftr"/>
          </p:nvPr>
        </p:nvSpPr>
        <p:spPr>
          <a:xfrm>
            <a:off x="504000" y="6692760"/>
            <a:ext cx="6894720" cy="932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DB Netz AG | Daniel Pöhle | I.NMF 32 | 15.10.2018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sldNum"/>
          </p:nvPr>
        </p:nvSpPr>
        <p:spPr>
          <a:xfrm>
            <a:off x="198000" y="6692760"/>
            <a:ext cx="287640" cy="932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F9530626-3C23-4EC6-AFA4-BA009E1D45BF}" type="slidenum">
              <a:rPr b="0" lang="de-DE" sz="900" spc="-1" strike="noStrike">
                <a:solidFill>
                  <a:srgbClr val="000000"/>
                </a:solidFill>
                <a:latin typeface="DB Office"/>
              </a:rPr>
              <a:t>1</a:t>
            </a:fld>
            <a:endParaRPr b="0" lang="de-DE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217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218" name="Picture 60" descr=""/>
          <p:cNvPicPr/>
          <p:nvPr/>
        </p:nvPicPr>
        <p:blipFill>
          <a:blip r:embed="rId4"/>
          <a:srcRect l="-253" t="-95" r="92" b="-286"/>
          <a:stretch/>
        </p:blipFill>
        <p:spPr>
          <a:xfrm>
            <a:off x="8135280" y="188640"/>
            <a:ext cx="1567440" cy="377640"/>
          </a:xfrm>
          <a:prstGeom prst="rect">
            <a:avLst/>
          </a:prstGeom>
          <a:ln>
            <a:noFill/>
          </a:ln>
        </p:spPr>
      </p:pic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2232000" tIns="36000" bIns="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Titelmasterformat durch Klicken bearbeiten</a:t>
            </a:r>
            <a:endParaRPr b="0" lang="de-DE" sz="24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198000" y="1270800"/>
            <a:ext cx="9503640" cy="5183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Textmasterformat bearbeiten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1" marL="180000" indent="-179640">
              <a:lnSpc>
                <a:spcPct val="100000"/>
              </a:lnSpc>
              <a:buClr>
                <a:srgbClr val="ff0000"/>
              </a:buClr>
              <a:buSzPct val="85000"/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Zweite Ebene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2" marL="358920" indent="-179640">
              <a:lnSpc>
                <a:spcPct val="100000"/>
              </a:lnSpc>
              <a:buClr>
                <a:srgbClr val="ff0000"/>
              </a:buClr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Dritte Ebene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3" marL="540000" indent="-179640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Vierte Ebene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4" marL="720000" indent="-179640">
              <a:lnSpc>
                <a:spcPct val="100000"/>
              </a:lnSpc>
              <a:buClr>
                <a:srgbClr val="ff0000"/>
              </a:buClr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Fünfte Ebene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ftr"/>
          </p:nvPr>
        </p:nvSpPr>
        <p:spPr>
          <a:xfrm>
            <a:off x="504000" y="6692760"/>
            <a:ext cx="6894720" cy="932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D</a:t>
            </a: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B</a:t>
            </a: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 </a:t>
            </a: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N</a:t>
            </a: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e</a:t>
            </a: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t</a:t>
            </a: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z</a:t>
            </a: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 </a:t>
            </a: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A</a:t>
            </a: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G</a:t>
            </a: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 </a:t>
            </a: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| </a:t>
            </a: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D</a:t>
            </a: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a</a:t>
            </a: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n</a:t>
            </a: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i</a:t>
            </a: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e</a:t>
            </a: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l </a:t>
            </a: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P</a:t>
            </a: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ö</a:t>
            </a: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h</a:t>
            </a: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l</a:t>
            </a: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e</a:t>
            </a: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 </a:t>
            </a: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| </a:t>
            </a: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I</a:t>
            </a: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.</a:t>
            </a: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N</a:t>
            </a: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M</a:t>
            </a: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F</a:t>
            </a: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 </a:t>
            </a: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3</a:t>
            </a: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2</a:t>
            </a: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 </a:t>
            </a: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| </a:t>
            </a: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1</a:t>
            </a: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5</a:t>
            </a: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.</a:t>
            </a: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1</a:t>
            </a: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0</a:t>
            </a: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.</a:t>
            </a: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2</a:t>
            </a: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0</a:t>
            </a: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1</a:t>
            </a: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8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sldNum"/>
          </p:nvPr>
        </p:nvSpPr>
        <p:spPr>
          <a:xfrm>
            <a:off x="198000" y="6692760"/>
            <a:ext cx="287640" cy="932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ADD11043-3037-41E3-B2C7-F2C765D5C074}" type="slidenum">
              <a:rPr b="0" lang="de-DE" sz="900" spc="-1" strike="noStrike">
                <a:solidFill>
                  <a:srgbClr val="000000"/>
                </a:solidFill>
                <a:latin typeface="DB Office"/>
              </a:rPr>
              <a:t>1</a:t>
            </a:fld>
            <a:endParaRPr b="0" lang="de-DE" sz="900" spc="-1" strike="noStrike">
              <a:latin typeface="Times New Roman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5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224" name="" descr=""/>
          <p:cNvPicPr/>
          <p:nvPr/>
        </p:nvPicPr>
        <p:blipFill>
          <a:blip r:embed="rId6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262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263" name="Picture 60" descr=""/>
          <p:cNvPicPr/>
          <p:nvPr/>
        </p:nvPicPr>
        <p:blipFill>
          <a:blip r:embed="rId4"/>
          <a:srcRect l="-253" t="-95" r="92" b="-286"/>
          <a:stretch/>
        </p:blipFill>
        <p:spPr>
          <a:xfrm>
            <a:off x="8135280" y="188640"/>
            <a:ext cx="1567440" cy="377640"/>
          </a:xfrm>
          <a:prstGeom prst="rect">
            <a:avLst/>
          </a:prstGeom>
          <a:ln>
            <a:noFill/>
          </a:ln>
        </p:spPr>
      </p:pic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2232000" tIns="36000" bIns="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Titelmasterformat durch Klicken bearbeiten</a:t>
            </a:r>
            <a:endParaRPr b="0" lang="de-DE" sz="24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198000" y="1270800"/>
            <a:ext cx="9503640" cy="5183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Textmasterformat bearbeiten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1" marL="180000" indent="-179640">
              <a:lnSpc>
                <a:spcPct val="100000"/>
              </a:lnSpc>
              <a:buClr>
                <a:srgbClr val="ff0000"/>
              </a:buClr>
              <a:buSzPct val="85000"/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Zweite Ebene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2" marL="358920" indent="-179640">
              <a:lnSpc>
                <a:spcPct val="100000"/>
              </a:lnSpc>
              <a:buClr>
                <a:srgbClr val="ff0000"/>
              </a:buClr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Dritte Ebene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3" marL="540000" indent="-179640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Vierte Ebene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4" marL="720000" indent="-179640">
              <a:lnSpc>
                <a:spcPct val="100000"/>
              </a:lnSpc>
              <a:buClr>
                <a:srgbClr val="ff0000"/>
              </a:buClr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Fünfte Ebene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ftr"/>
          </p:nvPr>
        </p:nvSpPr>
        <p:spPr>
          <a:xfrm>
            <a:off x="504000" y="6692760"/>
            <a:ext cx="6894720" cy="932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DB Netz AG | Daniel Pöhle | I.NMF 32 | 15.10.2018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sldNum"/>
          </p:nvPr>
        </p:nvSpPr>
        <p:spPr>
          <a:xfrm>
            <a:off x="198000" y="6692760"/>
            <a:ext cx="287640" cy="932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153F97DE-DEC9-4C25-BD4B-B80915C4EED7}" type="slidenum">
              <a:rPr b="0" lang="de-DE" sz="900" spc="-1" strike="noStrike">
                <a:solidFill>
                  <a:srgbClr val="000000"/>
                </a:solidFill>
                <a:latin typeface="DB Office"/>
              </a:rPr>
              <a:t>1</a:t>
            </a:fld>
            <a:endParaRPr b="0" lang="de-DE" sz="900" spc="-1" strike="noStrike">
              <a:latin typeface="Times New Roman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5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269" name="" descr=""/>
          <p:cNvPicPr/>
          <p:nvPr/>
        </p:nvPicPr>
        <p:blipFill>
          <a:blip r:embed="rId6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152280" cy="152280"/>
          </a:xfrm>
          <a:prstGeom prst="rect">
            <a:avLst/>
          </a:prstGeom>
          <a:ln>
            <a:noFill/>
          </a:ln>
        </p:spPr>
      </p:pic>
      <p:pic>
        <p:nvPicPr>
          <p:cNvPr id="307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308" name="Picture 60" descr=""/>
          <p:cNvPicPr/>
          <p:nvPr/>
        </p:nvPicPr>
        <p:blipFill>
          <a:blip r:embed="rId4"/>
          <a:srcRect l="-253" t="-95" r="92" b="-286"/>
          <a:stretch/>
        </p:blipFill>
        <p:spPr>
          <a:xfrm>
            <a:off x="8135280" y="188640"/>
            <a:ext cx="1567440" cy="377640"/>
          </a:xfrm>
          <a:prstGeom prst="rect">
            <a:avLst/>
          </a:prstGeom>
          <a:ln>
            <a:noFill/>
          </a:ln>
        </p:spPr>
      </p:pic>
      <p:pic>
        <p:nvPicPr>
          <p:cNvPr id="309" name="Picture 43" descr=""/>
          <p:cNvPicPr/>
          <p:nvPr/>
        </p:nvPicPr>
        <p:blipFill>
          <a:blip r:embed="rId5"/>
          <a:stretch/>
        </p:blipFill>
        <p:spPr>
          <a:xfrm>
            <a:off x="8139960" y="188640"/>
            <a:ext cx="536400" cy="376200"/>
          </a:xfrm>
          <a:prstGeom prst="rect">
            <a:avLst/>
          </a:prstGeom>
          <a:ln>
            <a:noFill/>
          </a:ln>
        </p:spPr>
      </p:pic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1188000" tIns="36000" bIns="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Titelmasterformat durch Klicken bearbeiten</a:t>
            </a:r>
            <a:endParaRPr b="0" lang="de-DE" sz="24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ftr"/>
          </p:nvPr>
        </p:nvSpPr>
        <p:spPr>
          <a:xfrm>
            <a:off x="504000" y="6692760"/>
            <a:ext cx="6894720" cy="932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DB Netz AG | Daniel Pöhle | I.NMF 32 | 15.10.2018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sldNum"/>
          </p:nvPr>
        </p:nvSpPr>
        <p:spPr>
          <a:xfrm>
            <a:off x="198000" y="6692760"/>
            <a:ext cx="287640" cy="932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C1B21F21-6F02-42BE-A6C7-6A5F9CB6AEA2}" type="slidenum">
              <a:rPr b="0" lang="de-DE" sz="900" spc="-1" strike="noStrike">
                <a:solidFill>
                  <a:srgbClr val="000000"/>
                </a:solidFill>
                <a:latin typeface="DB Office"/>
              </a:rPr>
              <a:t>1</a:t>
            </a:fld>
            <a:endParaRPr b="0" lang="de-DE" sz="900" spc="-1" strike="noStrike">
              <a:latin typeface="Times New Roman"/>
            </a:endParaRPr>
          </a:p>
        </p:txBody>
      </p:sp>
      <p:pic>
        <p:nvPicPr>
          <p:cNvPr id="313" name="" descr=""/>
          <p:cNvPicPr/>
          <p:nvPr/>
        </p:nvPicPr>
        <p:blipFill>
          <a:blip r:embed="rId6"/>
          <a:stretch/>
        </p:blipFill>
        <p:spPr>
          <a:xfrm>
            <a:off x="360" y="0"/>
            <a:ext cx="152280" cy="152280"/>
          </a:xfrm>
          <a:prstGeom prst="rect">
            <a:avLst/>
          </a:prstGeom>
          <a:ln>
            <a:noFill/>
          </a:ln>
        </p:spPr>
      </p:pic>
      <p:pic>
        <p:nvPicPr>
          <p:cNvPr id="314" name="" descr=""/>
          <p:cNvPicPr/>
          <p:nvPr/>
        </p:nvPicPr>
        <p:blipFill>
          <a:blip r:embed="rId7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03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Format des Gliederungstextes durch Klicken bearbeiten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Zweite Gliederungsebene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Dritte Gliederungsebene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Vierte Gliederungsebene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DB Office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DB Offic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DB Office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DB Offic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DB Office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152280" cy="152280"/>
          </a:xfrm>
          <a:prstGeom prst="rect">
            <a:avLst/>
          </a:prstGeom>
          <a:ln>
            <a:noFill/>
          </a:ln>
        </p:spPr>
      </p:pic>
      <p:pic>
        <p:nvPicPr>
          <p:cNvPr id="353" name="Picture 60" descr=""/>
          <p:cNvPicPr/>
          <p:nvPr/>
        </p:nvPicPr>
        <p:blipFill>
          <a:blip r:embed="rId3"/>
          <a:srcRect l="-253" t="-95" r="92" b="-286"/>
          <a:stretch/>
        </p:blipFill>
        <p:spPr>
          <a:xfrm>
            <a:off x="8135280" y="188640"/>
            <a:ext cx="1567440" cy="377640"/>
          </a:xfrm>
          <a:prstGeom prst="rect">
            <a:avLst/>
          </a:prstGeom>
          <a:ln>
            <a:noFill/>
          </a:ln>
        </p:spPr>
      </p:pic>
      <p:pic>
        <p:nvPicPr>
          <p:cNvPr id="354" name="Picture 43" descr=""/>
          <p:cNvPicPr/>
          <p:nvPr/>
        </p:nvPicPr>
        <p:blipFill>
          <a:blip r:embed="rId4"/>
          <a:stretch/>
        </p:blipFill>
        <p:spPr>
          <a:xfrm>
            <a:off x="8139960" y="188640"/>
            <a:ext cx="536400" cy="376200"/>
          </a:xfrm>
          <a:prstGeom prst="rect">
            <a:avLst/>
          </a:prstGeom>
          <a:ln>
            <a:noFill/>
          </a:ln>
        </p:spPr>
      </p:pic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198000" y="403200"/>
            <a:ext cx="9503640" cy="791640"/>
          </a:xfrm>
          <a:prstGeom prst="rect">
            <a:avLst/>
          </a:prstGeom>
        </p:spPr>
        <p:txBody>
          <a:bodyPr lIns="0" rIns="1188000" tIns="36000" bIns="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T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i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t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e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l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m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a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s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t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e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r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f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o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r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m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a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t 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d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u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r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c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h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 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K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li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c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k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e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n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 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b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e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a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r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b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e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i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t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e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n</a:t>
            </a:r>
            <a:endParaRPr b="0" lang="de-DE" sz="24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ftr"/>
          </p:nvPr>
        </p:nvSpPr>
        <p:spPr>
          <a:xfrm>
            <a:off x="504000" y="6692760"/>
            <a:ext cx="6894720" cy="932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DB Netz AG | Daniel Pöhle | I.NMF 32 | 15.10.2018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sldNum"/>
          </p:nvPr>
        </p:nvSpPr>
        <p:spPr>
          <a:xfrm>
            <a:off x="198000" y="6692760"/>
            <a:ext cx="287640" cy="932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9848585D-25B3-45CA-AC3F-96FC0D359F7B}" type="slidenum">
              <a:rPr b="0" lang="de-DE" sz="900" spc="-1" strike="noStrike">
                <a:solidFill>
                  <a:srgbClr val="000000"/>
                </a:solidFill>
                <a:latin typeface="DB Office"/>
              </a:rPr>
              <a:t>1</a:t>
            </a:fld>
            <a:endParaRPr b="0" lang="de-DE" sz="900" spc="-1" strike="noStrike">
              <a:latin typeface="Times New Roman"/>
            </a:endParaRPr>
          </a:p>
        </p:txBody>
      </p:sp>
      <p:pic>
        <p:nvPicPr>
          <p:cNvPr id="358" name="" descr=""/>
          <p:cNvPicPr/>
          <p:nvPr/>
        </p:nvPicPr>
        <p:blipFill>
          <a:blip r:embed="rId5"/>
          <a:stretch/>
        </p:blipFill>
        <p:spPr>
          <a:xfrm>
            <a:off x="360" y="0"/>
            <a:ext cx="152280" cy="152280"/>
          </a:xfrm>
          <a:prstGeom prst="rect">
            <a:avLst/>
          </a:prstGeom>
          <a:ln>
            <a:noFill/>
          </a:ln>
        </p:spPr>
      </p:pic>
      <p:sp>
        <p:nvSpPr>
          <p:cNvPr id="359" name="PlaceHolder 4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03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Format des Gliederungstextes durch Klicken bearbeiten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Zweite Gliederungsebene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Dritte Gliederungsebene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DB Office"/>
              </a:rPr>
              <a:t>Vierte Gliederungsebene</a:t>
            </a:r>
            <a:endParaRPr b="0" lang="de-DE" sz="1600" spc="-1" strike="noStrike">
              <a:solidFill>
                <a:srgbClr val="000000"/>
              </a:solidFill>
              <a:latin typeface="DB Offic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DB Office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DB Offic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DB Office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DB Offic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DB Office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DB Offic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wmf"/><Relationship Id="rId4" Type="http://schemas.openxmlformats.org/officeDocument/2006/relationships/slideLayout" Target="../slideLayouts/slideLayout49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extShape 1"/>
          <p:cNvSpPr txBox="1"/>
          <p:nvPr/>
        </p:nvSpPr>
        <p:spPr>
          <a:xfrm>
            <a:off x="198000" y="403200"/>
            <a:ext cx="9503640" cy="791640"/>
          </a:xfrm>
          <a:prstGeom prst="rect">
            <a:avLst/>
          </a:prstGeom>
          <a:noFill/>
          <a:ln>
            <a:noFill/>
          </a:ln>
        </p:spPr>
        <p:txBody>
          <a:bodyPr lIns="0" rIns="2232000" tIns="36000" bIns="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DB Office"/>
              </a:rPr>
              <a:t>Pr</a:t>
            </a:r>
            <a:r>
              <a:rPr b="0" lang="en-GB" sz="2400" spc="-1" strike="noStrike">
                <a:solidFill>
                  <a:srgbClr val="000000"/>
                </a:solidFill>
                <a:latin typeface="DB Office"/>
              </a:rPr>
              <a:t>o</a:t>
            </a:r>
            <a:r>
              <a:rPr b="0" lang="en-GB" sz="2400" spc="-1" strike="noStrike">
                <a:solidFill>
                  <a:srgbClr val="000000"/>
                </a:solidFill>
                <a:latin typeface="DB Office"/>
              </a:rPr>
              <a:t>c</a:t>
            </a:r>
            <a:r>
              <a:rPr b="0" lang="en-GB" sz="2400" spc="-1" strike="noStrike">
                <a:solidFill>
                  <a:srgbClr val="000000"/>
                </a:solidFill>
                <a:latin typeface="DB Office"/>
              </a:rPr>
              <a:t>e</a:t>
            </a:r>
            <a:r>
              <a:rPr b="0" lang="en-GB" sz="2400" spc="-1" strike="noStrike">
                <a:solidFill>
                  <a:srgbClr val="000000"/>
                </a:solidFill>
                <a:latin typeface="DB Office"/>
              </a:rPr>
              <a:t>ss 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S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e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q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u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e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n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c</a:t>
            </a: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e</a:t>
            </a:r>
            <a:endParaRPr b="0" lang="de-DE" sz="24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538" name="TextShape 2"/>
          <p:cNvSpPr txBox="1"/>
          <p:nvPr/>
        </p:nvSpPr>
        <p:spPr>
          <a:xfrm>
            <a:off x="504000" y="6692760"/>
            <a:ext cx="6894720" cy="93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DB Netz AG | Daniel Pöhle | I.NMF 32 | 15.10.2018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539" name="TextShape 3"/>
          <p:cNvSpPr txBox="1"/>
          <p:nvPr/>
        </p:nvSpPr>
        <p:spPr>
          <a:xfrm>
            <a:off x="198000" y="6692760"/>
            <a:ext cx="287640" cy="93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F3411B05-BE69-4B74-8CB4-E2BB7C9F24A4}" type="slidenum">
              <a:rPr b="0" lang="de-DE" sz="900" spc="-1" strike="noStrike">
                <a:solidFill>
                  <a:srgbClr val="000000"/>
                </a:solidFill>
                <a:latin typeface="DB Office"/>
              </a:rPr>
              <a:t>1</a:t>
            </a:fld>
            <a:endParaRPr b="0" lang="de-DE" sz="900" spc="-1" strike="noStrike">
              <a:latin typeface="Times New Roman"/>
            </a:endParaRPr>
          </a:p>
        </p:txBody>
      </p:sp>
      <p:sp>
        <p:nvSpPr>
          <p:cNvPr id="540" name="CustomShape 4"/>
          <p:cNvSpPr/>
          <p:nvPr/>
        </p:nvSpPr>
        <p:spPr>
          <a:xfrm>
            <a:off x="468000" y="3312000"/>
            <a:ext cx="720000" cy="349200"/>
          </a:xfrm>
          <a:prstGeom prst="rect">
            <a:avLst/>
          </a:prstGeom>
          <a:solidFill>
            <a:srgbClr val="e0e0e3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Login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41" name="CustomShape 5"/>
          <p:cNvSpPr/>
          <p:nvPr/>
        </p:nvSpPr>
        <p:spPr>
          <a:xfrm>
            <a:off x="1205280" y="349200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42464c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6"/>
          <p:cNvSpPr/>
          <p:nvPr/>
        </p:nvSpPr>
        <p:spPr>
          <a:xfrm>
            <a:off x="1584000" y="3312000"/>
            <a:ext cx="1080000" cy="349200"/>
          </a:xfrm>
          <a:prstGeom prst="rect">
            <a:avLst/>
          </a:prstGeom>
          <a:solidFill>
            <a:srgbClr val="e0e0e3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AU" sz="1000" spc="-1" strike="noStrike">
                <a:solidFill>
                  <a:srgbClr val="000000"/>
                </a:solidFill>
                <a:latin typeface="DB Office"/>
              </a:rPr>
              <a:t>Train Path</a:t>
            </a: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 </a:t>
            </a:r>
            <a:r>
              <a:rPr b="0" lang="en-GB" sz="1000" spc="-1" strike="noStrike">
                <a:solidFill>
                  <a:srgbClr val="000000"/>
                </a:solidFill>
                <a:latin typeface="DB Office"/>
              </a:rPr>
              <a:t>Request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43" name="CustomShape 7"/>
          <p:cNvSpPr/>
          <p:nvPr/>
        </p:nvSpPr>
        <p:spPr>
          <a:xfrm>
            <a:off x="2681640" y="349236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42464c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8"/>
          <p:cNvSpPr/>
          <p:nvPr/>
        </p:nvSpPr>
        <p:spPr>
          <a:xfrm>
            <a:off x="3060000" y="3312000"/>
            <a:ext cx="1080000" cy="349200"/>
          </a:xfrm>
          <a:prstGeom prst="rect">
            <a:avLst/>
          </a:prstGeom>
          <a:solidFill>
            <a:srgbClr val="e0e0e3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DB Office"/>
              </a:rPr>
              <a:t>Request</a:t>
            </a: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DB Office"/>
              </a:rPr>
              <a:t>Validation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45" name="CustomShape 9"/>
          <p:cNvSpPr/>
          <p:nvPr/>
        </p:nvSpPr>
        <p:spPr>
          <a:xfrm>
            <a:off x="3060000" y="4068000"/>
            <a:ext cx="1116000" cy="349560"/>
          </a:xfrm>
          <a:prstGeom prst="rect">
            <a:avLst/>
          </a:prstGeom>
          <a:solidFill>
            <a:srgbClr val="e0e0e3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Routing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46" name="CustomShape 10"/>
          <p:cNvSpPr/>
          <p:nvPr/>
        </p:nvSpPr>
        <p:spPr>
          <a:xfrm>
            <a:off x="3456000" y="3661560"/>
            <a:ext cx="360" cy="39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42464c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CustomShape 11"/>
          <p:cNvSpPr/>
          <p:nvPr/>
        </p:nvSpPr>
        <p:spPr>
          <a:xfrm flipV="1">
            <a:off x="3743640" y="3672000"/>
            <a:ext cx="360" cy="39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42464c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12"/>
          <p:cNvSpPr/>
          <p:nvPr/>
        </p:nvSpPr>
        <p:spPr>
          <a:xfrm>
            <a:off x="4536000" y="3312000"/>
            <a:ext cx="1080000" cy="349200"/>
          </a:xfrm>
          <a:prstGeom prst="rect">
            <a:avLst/>
          </a:prstGeom>
          <a:solidFill>
            <a:srgbClr val="e0e0e3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DB Office"/>
              </a:rPr>
              <a:t>Train Path Assignment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49" name="CustomShape 13"/>
          <p:cNvSpPr/>
          <p:nvPr/>
        </p:nvSpPr>
        <p:spPr>
          <a:xfrm>
            <a:off x="4158000" y="349272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42464c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14"/>
          <p:cNvSpPr/>
          <p:nvPr/>
        </p:nvSpPr>
        <p:spPr>
          <a:xfrm>
            <a:off x="4536000" y="4068000"/>
            <a:ext cx="1116000" cy="349560"/>
          </a:xfrm>
          <a:prstGeom prst="rect">
            <a:avLst/>
          </a:prstGeom>
          <a:solidFill>
            <a:srgbClr val="e0e0e3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DB Office"/>
              </a:rPr>
              <a:t>Train</a:t>
            </a: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DB Office"/>
              </a:rPr>
              <a:t>Path</a:t>
            </a: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DB Office"/>
              </a:rPr>
              <a:t>Calculation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51" name="CustomShape 15"/>
          <p:cNvSpPr/>
          <p:nvPr/>
        </p:nvSpPr>
        <p:spPr>
          <a:xfrm>
            <a:off x="4968360" y="3661920"/>
            <a:ext cx="360" cy="39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42464c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CustomShape 16"/>
          <p:cNvSpPr/>
          <p:nvPr/>
        </p:nvSpPr>
        <p:spPr>
          <a:xfrm flipV="1">
            <a:off x="5256000" y="3672000"/>
            <a:ext cx="360" cy="39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42464c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17"/>
          <p:cNvSpPr/>
          <p:nvPr/>
        </p:nvSpPr>
        <p:spPr>
          <a:xfrm>
            <a:off x="5634360" y="349308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42464c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18"/>
          <p:cNvSpPr/>
          <p:nvPr/>
        </p:nvSpPr>
        <p:spPr>
          <a:xfrm>
            <a:off x="6012000" y="3312000"/>
            <a:ext cx="936000" cy="349200"/>
          </a:xfrm>
          <a:prstGeom prst="rect">
            <a:avLst/>
          </a:prstGeom>
          <a:solidFill>
            <a:srgbClr val="e0e0e3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Reservation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55" name="CustomShape 19"/>
          <p:cNvSpPr/>
          <p:nvPr/>
        </p:nvSpPr>
        <p:spPr>
          <a:xfrm>
            <a:off x="7344000" y="3312000"/>
            <a:ext cx="720000" cy="349200"/>
          </a:xfrm>
          <a:prstGeom prst="rect">
            <a:avLst/>
          </a:prstGeom>
          <a:solidFill>
            <a:srgbClr val="e0e0e3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DB Office"/>
              </a:rPr>
              <a:t>Pricing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56" name="CustomShape 20"/>
          <p:cNvSpPr/>
          <p:nvPr/>
        </p:nvSpPr>
        <p:spPr>
          <a:xfrm>
            <a:off x="6966720" y="349344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42464c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CustomShape 21"/>
          <p:cNvSpPr/>
          <p:nvPr/>
        </p:nvSpPr>
        <p:spPr>
          <a:xfrm>
            <a:off x="8083080" y="349380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42464c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CustomShape 22"/>
          <p:cNvSpPr/>
          <p:nvPr/>
        </p:nvSpPr>
        <p:spPr>
          <a:xfrm>
            <a:off x="8460000" y="3312000"/>
            <a:ext cx="720000" cy="349200"/>
          </a:xfrm>
          <a:prstGeom prst="rect">
            <a:avLst/>
          </a:prstGeom>
          <a:solidFill>
            <a:srgbClr val="e0e0e3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DB Office"/>
              </a:rPr>
              <a:t>Booking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59" name="CustomShape 23"/>
          <p:cNvSpPr/>
          <p:nvPr/>
        </p:nvSpPr>
        <p:spPr>
          <a:xfrm>
            <a:off x="216000" y="4788000"/>
            <a:ext cx="2592000" cy="349200"/>
          </a:xfrm>
          <a:prstGeom prst="rect">
            <a:avLst/>
          </a:prstGeom>
          <a:solidFill>
            <a:srgbClr val="0066b3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DB Office"/>
              </a:rPr>
              <a:t>Click</a:t>
            </a:r>
            <a:r>
              <a:rPr b="0" lang="de-DE" sz="1000" spc="-1" strike="noStrike">
                <a:solidFill>
                  <a:srgbClr val="ffffff"/>
                </a:solidFill>
                <a:latin typeface="DB Office"/>
              </a:rPr>
              <a:t>&amp;</a:t>
            </a:r>
            <a:r>
              <a:rPr b="0" lang="en-US" sz="1000" spc="-1" strike="noStrike">
                <a:solidFill>
                  <a:srgbClr val="ffffff"/>
                </a:solidFill>
                <a:latin typeface="DB Office"/>
              </a:rPr>
              <a:t>Ride-App</a:t>
            </a:r>
            <a:endParaRPr b="0" lang="de-DE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0" name="CustomShape 24"/>
          <p:cNvSpPr/>
          <p:nvPr/>
        </p:nvSpPr>
        <p:spPr>
          <a:xfrm>
            <a:off x="2880000" y="4788000"/>
            <a:ext cx="5256000" cy="349200"/>
          </a:xfrm>
          <a:prstGeom prst="rect">
            <a:avLst/>
          </a:prstGeom>
          <a:solidFill>
            <a:srgbClr val="0066b3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ffffff"/>
                </a:solidFill>
                <a:latin typeface="DB Office"/>
              </a:rPr>
              <a:t>Backend</a:t>
            </a:r>
            <a:endParaRPr b="0" lang="de-DE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1" name="CustomShape 25"/>
          <p:cNvSpPr/>
          <p:nvPr/>
        </p:nvSpPr>
        <p:spPr>
          <a:xfrm>
            <a:off x="8208000" y="4788000"/>
            <a:ext cx="1224000" cy="349200"/>
          </a:xfrm>
          <a:prstGeom prst="rect">
            <a:avLst/>
          </a:prstGeom>
          <a:solidFill>
            <a:srgbClr val="0066b3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DB Office"/>
              </a:rPr>
              <a:t>Click</a:t>
            </a:r>
            <a:r>
              <a:rPr b="0" lang="de-DE" sz="1000" spc="-1" strike="noStrike">
                <a:solidFill>
                  <a:srgbClr val="ffffff"/>
                </a:solidFill>
                <a:latin typeface="DB Office"/>
              </a:rPr>
              <a:t>&amp;</a:t>
            </a:r>
            <a:r>
              <a:rPr b="0" lang="en-US" sz="1000" spc="-1" strike="noStrike">
                <a:solidFill>
                  <a:srgbClr val="ffffff"/>
                </a:solidFill>
                <a:latin typeface="DB Office"/>
              </a:rPr>
              <a:t>Ride-App</a:t>
            </a:r>
            <a:endParaRPr b="0" lang="de-DE" sz="1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roup 1"/>
          <p:cNvGrpSpPr/>
          <p:nvPr/>
        </p:nvGrpSpPr>
        <p:grpSpPr>
          <a:xfrm>
            <a:off x="684000" y="5044680"/>
            <a:ext cx="9011520" cy="647640"/>
            <a:chOff x="684000" y="5044680"/>
            <a:chExt cx="9011520" cy="647640"/>
          </a:xfrm>
        </p:grpSpPr>
        <p:sp>
          <p:nvSpPr>
            <p:cNvPr id="563" name="CustomShape 2"/>
            <p:cNvSpPr/>
            <p:nvPr/>
          </p:nvSpPr>
          <p:spPr>
            <a:xfrm>
              <a:off x="684000" y="5044680"/>
              <a:ext cx="9011520" cy="6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folHlink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CustomShape 3"/>
            <p:cNvSpPr/>
            <p:nvPr/>
          </p:nvSpPr>
          <p:spPr>
            <a:xfrm>
              <a:off x="5447160" y="5044680"/>
              <a:ext cx="425160" cy="647640"/>
            </a:xfrm>
            <a:prstGeom prst="rect">
              <a:avLst/>
            </a:prstGeom>
            <a:solidFill>
              <a:srgbClr val="42464c"/>
            </a:solidFill>
            <a:ln>
              <a:solidFill>
                <a:srgbClr val="42464c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46800" rIns="46800" tIns="90000" bIns="90000" anchor="ctr" vert="vert270" rot="16200000"/>
            <a:p>
              <a:pPr algn="ctr">
                <a:lnSpc>
                  <a:spcPct val="100000"/>
                </a:lnSpc>
              </a:pPr>
              <a:r>
                <a:rPr b="1" lang="de-DE" sz="1050" spc="-1" strike="noStrike">
                  <a:solidFill>
                    <a:srgbClr val="ffffff"/>
                  </a:solidFill>
                  <a:latin typeface="DB Office"/>
                </a:rPr>
                <a:t>Preisver-waltung</a:t>
              </a:r>
              <a:endParaRPr b="0" lang="de-DE" sz="1050" spc="-1" strike="noStrike">
                <a:latin typeface="Arial"/>
              </a:endParaRPr>
            </a:p>
          </p:txBody>
        </p:sp>
      </p:grpSp>
      <p:grpSp>
        <p:nvGrpSpPr>
          <p:cNvPr id="565" name="Group 4"/>
          <p:cNvGrpSpPr/>
          <p:nvPr/>
        </p:nvGrpSpPr>
        <p:grpSpPr>
          <a:xfrm>
            <a:off x="258840" y="3666960"/>
            <a:ext cx="9435960" cy="647640"/>
            <a:chOff x="258840" y="3666960"/>
            <a:chExt cx="9435960" cy="647640"/>
          </a:xfrm>
        </p:grpSpPr>
        <p:sp>
          <p:nvSpPr>
            <p:cNvPr id="566" name="CustomShape 5"/>
            <p:cNvSpPr/>
            <p:nvPr/>
          </p:nvSpPr>
          <p:spPr>
            <a:xfrm>
              <a:off x="258840" y="3666960"/>
              <a:ext cx="425160" cy="647640"/>
            </a:xfrm>
            <a:prstGeom prst="rect">
              <a:avLst/>
            </a:prstGeom>
            <a:solidFill>
              <a:srgbClr val="42464c"/>
            </a:solidFill>
            <a:ln>
              <a:solidFill>
                <a:srgbClr val="42464c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46800" rIns="46800" tIns="90000" bIns="90000" anchor="ctr" vert="vert270" rot="16200000"/>
            <a:p>
              <a:pPr algn="ctr">
                <a:lnSpc>
                  <a:spcPct val="100000"/>
                </a:lnSpc>
              </a:pPr>
              <a:r>
                <a:rPr b="1" lang="de-DE" sz="1200" spc="-1" strike="noStrike">
                  <a:solidFill>
                    <a:srgbClr val="ffffff"/>
                  </a:solidFill>
                  <a:latin typeface="DB Office"/>
                </a:rPr>
                <a:t>KonBel</a:t>
              </a:r>
              <a:endParaRPr b="0" lang="de-DE" sz="1200" spc="-1" strike="noStrike">
                <a:latin typeface="Arial"/>
              </a:endParaRPr>
            </a:p>
          </p:txBody>
        </p:sp>
        <p:sp>
          <p:nvSpPr>
            <p:cNvPr id="567" name="CustomShape 6"/>
            <p:cNvSpPr/>
            <p:nvPr/>
          </p:nvSpPr>
          <p:spPr>
            <a:xfrm>
              <a:off x="683280" y="3666960"/>
              <a:ext cx="9011520" cy="6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folHlink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68" name="TextShape 7"/>
          <p:cNvSpPr txBox="1"/>
          <p:nvPr/>
        </p:nvSpPr>
        <p:spPr>
          <a:xfrm>
            <a:off x="198000" y="6692760"/>
            <a:ext cx="287640" cy="93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3482D482-20F2-4F44-BE71-4942B9130E2D}" type="slidenum">
              <a:rPr b="0" lang="de-DE" sz="900" spc="-1" strike="noStrike">
                <a:solidFill>
                  <a:srgbClr val="000000"/>
                </a:solidFill>
                <a:latin typeface="DB Office"/>
              </a:rPr>
              <a:t>1</a:t>
            </a:fld>
            <a:endParaRPr b="0" lang="de-DE" sz="900" spc="-1" strike="noStrike">
              <a:latin typeface="Times New Roman"/>
            </a:endParaRPr>
          </a:p>
        </p:txBody>
      </p:sp>
      <p:sp>
        <p:nvSpPr>
          <p:cNvPr id="569" name="TextShape 8"/>
          <p:cNvSpPr txBox="1"/>
          <p:nvPr/>
        </p:nvSpPr>
        <p:spPr>
          <a:xfrm>
            <a:off x="198000" y="403200"/>
            <a:ext cx="7913520" cy="791640"/>
          </a:xfrm>
          <a:prstGeom prst="rect">
            <a:avLst/>
          </a:prstGeom>
          <a:noFill/>
          <a:ln>
            <a:noFill/>
          </a:ln>
        </p:spPr>
        <p:txBody>
          <a:bodyPr lIns="0" rIns="2232000" tIns="36000" bIns="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DB Office"/>
              </a:rPr>
              <a:t>Prozess Gelegenheitsverkehr</a:t>
            </a:r>
            <a:endParaRPr b="0" lang="de-DE" sz="2400" spc="-1" strike="noStrike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570" name="CustomShape 9"/>
          <p:cNvSpPr/>
          <p:nvPr/>
        </p:nvSpPr>
        <p:spPr>
          <a:xfrm>
            <a:off x="155520" y="15116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71" name="Group 10"/>
          <p:cNvGrpSpPr/>
          <p:nvPr/>
        </p:nvGrpSpPr>
        <p:grpSpPr>
          <a:xfrm>
            <a:off x="258840" y="2185920"/>
            <a:ext cx="9438480" cy="1440000"/>
            <a:chOff x="258840" y="2185920"/>
            <a:chExt cx="9438480" cy="1440000"/>
          </a:xfrm>
        </p:grpSpPr>
        <p:sp>
          <p:nvSpPr>
            <p:cNvPr id="572" name="CustomShape 11"/>
            <p:cNvSpPr/>
            <p:nvPr/>
          </p:nvSpPr>
          <p:spPr>
            <a:xfrm>
              <a:off x="682560" y="2185920"/>
              <a:ext cx="9014760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folHlink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" name="CustomShape 12"/>
            <p:cNvSpPr/>
            <p:nvPr/>
          </p:nvSpPr>
          <p:spPr>
            <a:xfrm>
              <a:off x="258840" y="2185920"/>
              <a:ext cx="425160" cy="1440000"/>
            </a:xfrm>
            <a:prstGeom prst="rect">
              <a:avLst/>
            </a:prstGeom>
            <a:solidFill>
              <a:srgbClr val="42464c"/>
            </a:solidFill>
            <a:ln>
              <a:solidFill>
                <a:srgbClr val="42464c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46800" rIns="46800" tIns="90000" bIns="90000" anchor="ctr" vert="vert270" rot="16200000"/>
            <a:p>
              <a:pPr algn="ctr">
                <a:lnSpc>
                  <a:spcPct val="100000"/>
                </a:lnSpc>
              </a:pPr>
              <a:r>
                <a:rPr b="1" lang="de-DE" sz="1600" spc="-1" strike="noStrike">
                  <a:solidFill>
                    <a:srgbClr val="ffffff"/>
                  </a:solidFill>
                  <a:latin typeface="DB Office"/>
                </a:rPr>
                <a:t>KAM</a:t>
              </a:r>
              <a:endParaRPr b="0" lang="de-DE" sz="1600" spc="-1" strike="noStrike">
                <a:latin typeface="Arial"/>
              </a:endParaRPr>
            </a:p>
          </p:txBody>
        </p:sp>
      </p:grpSp>
      <p:grpSp>
        <p:nvGrpSpPr>
          <p:cNvPr id="574" name="Group 13"/>
          <p:cNvGrpSpPr/>
          <p:nvPr/>
        </p:nvGrpSpPr>
        <p:grpSpPr>
          <a:xfrm>
            <a:off x="683280" y="4354920"/>
            <a:ext cx="9011520" cy="648720"/>
            <a:chOff x="683280" y="4354920"/>
            <a:chExt cx="9011520" cy="648720"/>
          </a:xfrm>
        </p:grpSpPr>
        <p:sp>
          <p:nvSpPr>
            <p:cNvPr id="575" name="CustomShape 14"/>
            <p:cNvSpPr/>
            <p:nvPr/>
          </p:nvSpPr>
          <p:spPr>
            <a:xfrm>
              <a:off x="683280" y="4356000"/>
              <a:ext cx="9011520" cy="6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folHlink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CustomShape 15"/>
            <p:cNvSpPr/>
            <p:nvPr/>
          </p:nvSpPr>
          <p:spPr>
            <a:xfrm>
              <a:off x="1854360" y="4354920"/>
              <a:ext cx="425160" cy="648360"/>
            </a:xfrm>
            <a:prstGeom prst="rect">
              <a:avLst/>
            </a:prstGeom>
            <a:solidFill>
              <a:srgbClr val="42464c"/>
            </a:solidFill>
            <a:ln>
              <a:solidFill>
                <a:srgbClr val="42464c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46800" rIns="46800" tIns="90000" bIns="90000" anchor="ctr" vert="vert270" rot="16200000"/>
            <a:p>
              <a:pPr algn="ctr">
                <a:lnSpc>
                  <a:spcPct val="100000"/>
                </a:lnSpc>
              </a:pPr>
              <a:r>
                <a:rPr b="1" lang="de-DE" sz="1600" spc="-1" strike="noStrike">
                  <a:solidFill>
                    <a:srgbClr val="ffffff"/>
                  </a:solidFill>
                  <a:latin typeface="DB Office"/>
                </a:rPr>
                <a:t>TPN</a:t>
              </a:r>
              <a:endParaRPr b="0" lang="de-DE" sz="1600" spc="-1" strike="noStrike">
                <a:latin typeface="Arial"/>
              </a:endParaRPr>
            </a:p>
          </p:txBody>
        </p:sp>
      </p:grpSp>
      <p:grpSp>
        <p:nvGrpSpPr>
          <p:cNvPr id="577" name="Group 16"/>
          <p:cNvGrpSpPr/>
          <p:nvPr/>
        </p:nvGrpSpPr>
        <p:grpSpPr>
          <a:xfrm>
            <a:off x="258840" y="1497240"/>
            <a:ext cx="9435240" cy="647640"/>
            <a:chOff x="258840" y="1497240"/>
            <a:chExt cx="9435240" cy="647640"/>
          </a:xfrm>
        </p:grpSpPr>
        <p:sp>
          <p:nvSpPr>
            <p:cNvPr id="578" name="CustomShape 17"/>
            <p:cNvSpPr/>
            <p:nvPr/>
          </p:nvSpPr>
          <p:spPr>
            <a:xfrm>
              <a:off x="682560" y="1497240"/>
              <a:ext cx="9011520" cy="6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folHlink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CustomShape 18"/>
            <p:cNvSpPr/>
            <p:nvPr/>
          </p:nvSpPr>
          <p:spPr>
            <a:xfrm>
              <a:off x="258840" y="1497240"/>
              <a:ext cx="425160" cy="647640"/>
            </a:xfrm>
            <a:prstGeom prst="rect">
              <a:avLst/>
            </a:prstGeom>
            <a:solidFill>
              <a:srgbClr val="42464c"/>
            </a:solidFill>
            <a:ln>
              <a:solidFill>
                <a:srgbClr val="42464c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46800" rIns="46800" tIns="90000" bIns="90000" anchor="ctr" vert="vert270" rot="16200000"/>
            <a:p>
              <a:pPr algn="ctr">
                <a:lnSpc>
                  <a:spcPct val="100000"/>
                </a:lnSpc>
              </a:pPr>
              <a:r>
                <a:rPr b="1" lang="de-DE" sz="1600" spc="-1" strike="noStrike">
                  <a:solidFill>
                    <a:srgbClr val="ffffff"/>
                  </a:solidFill>
                  <a:latin typeface="DB Office"/>
                </a:rPr>
                <a:t>C&amp;R</a:t>
              </a:r>
              <a:endParaRPr b="0" lang="de-DE" sz="1600" spc="-1" strike="noStrike">
                <a:latin typeface="Arial"/>
              </a:endParaRPr>
            </a:p>
          </p:txBody>
        </p:sp>
      </p:grpSp>
      <p:sp>
        <p:nvSpPr>
          <p:cNvPr id="580" name="CustomShape 19"/>
          <p:cNvSpPr/>
          <p:nvPr/>
        </p:nvSpPr>
        <p:spPr>
          <a:xfrm>
            <a:off x="8551080" y="1566720"/>
            <a:ext cx="1069920" cy="464400"/>
          </a:xfrm>
          <a:prstGeom prst="rect">
            <a:avLst/>
          </a:prstGeom>
          <a:solidFill>
            <a:srgbClr val="e0e0e3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Anzeige Buchung und Zugnummer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81" name="CustomShape 20"/>
          <p:cNvSpPr/>
          <p:nvPr/>
        </p:nvSpPr>
        <p:spPr>
          <a:xfrm>
            <a:off x="3153960" y="2649240"/>
            <a:ext cx="1240560" cy="465840"/>
          </a:xfrm>
          <a:prstGeom prst="rect">
            <a:avLst/>
          </a:prstGeom>
          <a:solidFill>
            <a:srgbClr val="e0e0e3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Technische / Formale Prüfung BEP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82" name="CustomShape 21"/>
          <p:cNvSpPr/>
          <p:nvPr/>
        </p:nvSpPr>
        <p:spPr>
          <a:xfrm>
            <a:off x="4394880" y="2882160"/>
            <a:ext cx="69948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42464c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22"/>
          <p:cNvSpPr/>
          <p:nvPr/>
        </p:nvSpPr>
        <p:spPr>
          <a:xfrm>
            <a:off x="8477640" y="980640"/>
            <a:ext cx="1217880" cy="215640"/>
          </a:xfrm>
          <a:prstGeom prst="rect">
            <a:avLst/>
          </a:prstGeom>
          <a:solidFill>
            <a:srgbClr val="fa8a0e"/>
          </a:solidFill>
          <a:ln w="9360">
            <a:solidFill>
              <a:srgbClr val="fa8a0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91440" anchor="ctr"/>
          <a:p>
            <a:pPr algn="ctr">
              <a:lnSpc>
                <a:spcPct val="100000"/>
              </a:lnSpc>
            </a:pPr>
            <a:r>
              <a:rPr b="0" i="1" lang="de-DE" sz="1400" spc="-1" strike="noStrike">
                <a:solidFill>
                  <a:srgbClr val="ffffff"/>
                </a:solidFill>
                <a:latin typeface="DB Office"/>
              </a:rPr>
              <a:t>Vereinfacht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584" name="CustomShape 23"/>
          <p:cNvSpPr/>
          <p:nvPr/>
        </p:nvSpPr>
        <p:spPr>
          <a:xfrm>
            <a:off x="2142360" y="1595880"/>
            <a:ext cx="2259000" cy="349560"/>
          </a:xfrm>
          <a:prstGeom prst="rect">
            <a:avLst/>
          </a:prstGeom>
          <a:solidFill>
            <a:srgbClr val="e0e0e3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Bestellung per Website / App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85" name="CustomShape 24"/>
          <p:cNvSpPr/>
          <p:nvPr/>
        </p:nvSpPr>
        <p:spPr>
          <a:xfrm>
            <a:off x="3502080" y="1954080"/>
            <a:ext cx="360" cy="69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42464c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25"/>
          <p:cNvSpPr/>
          <p:nvPr/>
        </p:nvSpPr>
        <p:spPr>
          <a:xfrm>
            <a:off x="7832160" y="4440240"/>
            <a:ext cx="1510560" cy="467640"/>
          </a:xfrm>
          <a:prstGeom prst="rect">
            <a:avLst/>
          </a:prstGeom>
          <a:solidFill>
            <a:srgbClr val="e0e0e3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Erzeugung Zugnummer</a:t>
            </a:r>
            <a:endParaRPr b="0" lang="de-DE" sz="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Anstoßen GFDZ Workflow / Fehlermeldung </a:t>
            </a:r>
            <a:endParaRPr b="0" lang="de-DE" sz="900" spc="-1" strike="noStrike">
              <a:latin typeface="Arial"/>
            </a:endParaRPr>
          </a:p>
        </p:txBody>
      </p:sp>
      <p:sp>
        <p:nvSpPr>
          <p:cNvPr id="587" name="CustomShape 26"/>
          <p:cNvSpPr/>
          <p:nvPr/>
        </p:nvSpPr>
        <p:spPr>
          <a:xfrm flipH="1" rot="16200000">
            <a:off x="7045560" y="3888000"/>
            <a:ext cx="1426680" cy="145080"/>
          </a:xfrm>
          <a:prstGeom prst="bentConnector2">
            <a:avLst/>
          </a:prstGeom>
          <a:solidFill>
            <a:schemeClr val="accent1"/>
          </a:solidFill>
          <a:ln w="9360">
            <a:solidFill>
              <a:srgbClr val="42464c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CustomShape 27"/>
          <p:cNvSpPr/>
          <p:nvPr/>
        </p:nvSpPr>
        <p:spPr>
          <a:xfrm flipH="1" flipV="1" rot="5400000">
            <a:off x="8595360" y="4006080"/>
            <a:ext cx="866880" cy="36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360">
            <a:solidFill>
              <a:srgbClr val="42464c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pic>
        <p:nvPicPr>
          <p:cNvPr id="589" name="Picture 12" descr=""/>
          <p:cNvPicPr/>
          <p:nvPr/>
        </p:nvPicPr>
        <p:blipFill>
          <a:blip r:embed="rId1"/>
          <a:stretch/>
        </p:blipFill>
        <p:spPr>
          <a:xfrm>
            <a:off x="4008960" y="1566720"/>
            <a:ext cx="382320" cy="511200"/>
          </a:xfrm>
          <a:prstGeom prst="rect">
            <a:avLst/>
          </a:prstGeom>
          <a:ln>
            <a:noFill/>
          </a:ln>
        </p:spPr>
      </p:pic>
      <p:grpSp>
        <p:nvGrpSpPr>
          <p:cNvPr id="590" name="Group 28"/>
          <p:cNvGrpSpPr/>
          <p:nvPr/>
        </p:nvGrpSpPr>
        <p:grpSpPr>
          <a:xfrm>
            <a:off x="3594240" y="4628160"/>
            <a:ext cx="1325880" cy="374760"/>
            <a:chOff x="3594240" y="4628160"/>
            <a:chExt cx="1325880" cy="374760"/>
          </a:xfrm>
        </p:grpSpPr>
        <p:sp>
          <p:nvSpPr>
            <p:cNvPr id="591" name="CustomShape 29"/>
            <p:cNvSpPr/>
            <p:nvPr/>
          </p:nvSpPr>
          <p:spPr>
            <a:xfrm>
              <a:off x="3970080" y="4628160"/>
              <a:ext cx="950040" cy="374760"/>
            </a:xfrm>
            <a:prstGeom prst="rect">
              <a:avLst/>
            </a:prstGeom>
            <a:solidFill>
              <a:srgbClr val="e1e6eb"/>
            </a:solidFill>
            <a:ln>
              <a:solidFill>
                <a:srgbClr val="e1e6eb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/>
            <a:p>
              <a:pPr algn="ctr">
                <a:lnSpc>
                  <a:spcPct val="100000"/>
                </a:lnSpc>
              </a:pPr>
              <a:r>
                <a:rPr b="0" lang="de-DE" sz="1000" spc="-1" strike="noStrike">
                  <a:solidFill>
                    <a:srgbClr val="000000"/>
                  </a:solidFill>
                  <a:latin typeface="DB Office"/>
                </a:rPr>
                <a:t>Konstr. Vor-und Nachlauf</a:t>
              </a:r>
              <a:endParaRPr b="0" lang="de-DE" sz="1000" spc="-1" strike="noStrike">
                <a:latin typeface="Arial"/>
              </a:endParaRPr>
            </a:p>
          </p:txBody>
        </p:sp>
        <p:sp>
          <p:nvSpPr>
            <p:cNvPr id="592" name="CustomShape 30"/>
            <p:cNvSpPr/>
            <p:nvPr/>
          </p:nvSpPr>
          <p:spPr>
            <a:xfrm rot="16200000">
              <a:off x="3773880" y="4556160"/>
              <a:ext cx="360" cy="359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1"/>
            </a:solidFill>
            <a:ln w="9360">
              <a:solidFill>
                <a:srgbClr val="42464c"/>
              </a:solidFill>
              <a:round/>
              <a:tailEnd len="lg" type="stealth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CustomShape 31"/>
            <p:cNvSpPr/>
            <p:nvPr/>
          </p:nvSpPr>
          <p:spPr>
            <a:xfrm rot="5400000">
              <a:off x="3774240" y="4714200"/>
              <a:ext cx="360" cy="359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1"/>
            </a:solidFill>
            <a:ln w="9360">
              <a:solidFill>
                <a:srgbClr val="42464c"/>
              </a:solidFill>
              <a:round/>
              <a:tailEnd len="lg" type="stealth" w="lg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94" name="CustomShape 32" hidden="1"/>
          <p:cNvSpPr/>
          <p:nvPr/>
        </p:nvSpPr>
        <p:spPr>
          <a:xfrm>
            <a:off x="2862360" y="2499480"/>
            <a:ext cx="647640" cy="38952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CustomShape 33"/>
          <p:cNvSpPr/>
          <p:nvPr/>
        </p:nvSpPr>
        <p:spPr>
          <a:xfrm flipV="1">
            <a:off x="4230360" y="1954080"/>
            <a:ext cx="360" cy="69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42464c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34"/>
          <p:cNvSpPr/>
          <p:nvPr/>
        </p:nvSpPr>
        <p:spPr>
          <a:xfrm>
            <a:off x="6678720" y="5162040"/>
            <a:ext cx="935640" cy="412560"/>
          </a:xfrm>
          <a:prstGeom prst="rect">
            <a:avLst/>
          </a:prstGeom>
          <a:solidFill>
            <a:srgbClr val="e0e0e3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Trassenpreis ermitteln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97" name="CustomShape 35"/>
          <p:cNvSpPr/>
          <p:nvPr/>
        </p:nvSpPr>
        <p:spPr>
          <a:xfrm>
            <a:off x="6529320" y="1583280"/>
            <a:ext cx="1038600" cy="374760"/>
          </a:xfrm>
          <a:prstGeom prst="rect">
            <a:avLst/>
          </a:prstGeom>
          <a:solidFill>
            <a:srgbClr val="e0e0e3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Anzeige Angebote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98" name="CustomShape 36"/>
          <p:cNvSpPr/>
          <p:nvPr/>
        </p:nvSpPr>
        <p:spPr>
          <a:xfrm>
            <a:off x="7261920" y="2781000"/>
            <a:ext cx="849240" cy="465840"/>
          </a:xfrm>
          <a:prstGeom prst="rect">
            <a:avLst/>
          </a:prstGeom>
          <a:solidFill>
            <a:srgbClr val="e0e0e3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Übergabe Buchung an TPN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99" name="CustomShape 37"/>
          <p:cNvSpPr/>
          <p:nvPr/>
        </p:nvSpPr>
        <p:spPr>
          <a:xfrm>
            <a:off x="5094720" y="2652120"/>
            <a:ext cx="709920" cy="465840"/>
          </a:xfrm>
          <a:prstGeom prst="rect">
            <a:avLst/>
          </a:prstGeom>
          <a:solidFill>
            <a:srgbClr val="e0e0e3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Aufruf KonBel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00" name="CustomShape 38"/>
          <p:cNvSpPr/>
          <p:nvPr/>
        </p:nvSpPr>
        <p:spPr>
          <a:xfrm flipH="1" flipV="1">
            <a:off x="8997480" y="2031120"/>
            <a:ext cx="360" cy="107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42464c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CustomShape 39"/>
          <p:cNvSpPr/>
          <p:nvPr/>
        </p:nvSpPr>
        <p:spPr>
          <a:xfrm>
            <a:off x="8375400" y="3106800"/>
            <a:ext cx="1245240" cy="465840"/>
          </a:xfrm>
          <a:prstGeom prst="rect">
            <a:avLst/>
          </a:prstGeom>
          <a:solidFill>
            <a:srgbClr val="e0e0e3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Best</a:t>
            </a: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ellbe</a:t>
            </a: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stäti</a:t>
            </a: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gung</a:t>
            </a: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,</a:t>
            </a:r>
            <a:endParaRPr b="0" lang="de-DE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Inklu</a:t>
            </a: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sive </a:t>
            </a: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Zugn</a:t>
            </a: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umm</a:t>
            </a: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er</a:t>
            </a:r>
            <a:endParaRPr b="0" lang="de-DE" sz="1000" spc="-1" strike="noStrike">
              <a:latin typeface="Arial"/>
            </a:endParaRPr>
          </a:p>
        </p:txBody>
      </p:sp>
      <p:grpSp>
        <p:nvGrpSpPr>
          <p:cNvPr id="602" name="Group 40"/>
          <p:cNvGrpSpPr/>
          <p:nvPr/>
        </p:nvGrpSpPr>
        <p:grpSpPr>
          <a:xfrm>
            <a:off x="258840" y="5733360"/>
            <a:ext cx="9436680" cy="647640"/>
            <a:chOff x="258840" y="5733360"/>
            <a:chExt cx="9436680" cy="647640"/>
          </a:xfrm>
        </p:grpSpPr>
        <p:sp>
          <p:nvSpPr>
            <p:cNvPr id="603" name="CustomShape 41"/>
            <p:cNvSpPr/>
            <p:nvPr/>
          </p:nvSpPr>
          <p:spPr>
            <a:xfrm>
              <a:off x="684000" y="5733360"/>
              <a:ext cx="9011520" cy="6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folHlink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CustomShape 42"/>
            <p:cNvSpPr/>
            <p:nvPr/>
          </p:nvSpPr>
          <p:spPr>
            <a:xfrm>
              <a:off x="258840" y="5733360"/>
              <a:ext cx="425160" cy="647640"/>
            </a:xfrm>
            <a:prstGeom prst="rect">
              <a:avLst/>
            </a:prstGeom>
            <a:solidFill>
              <a:srgbClr val="42464c"/>
            </a:solidFill>
            <a:ln>
              <a:solidFill>
                <a:srgbClr val="42464c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46800" rIns="46800" tIns="90000" bIns="90000" anchor="ctr" vert="vert270" rot="16200000"/>
            <a:p>
              <a:pPr algn="ctr">
                <a:lnSpc>
                  <a:spcPct val="100000"/>
                </a:lnSpc>
              </a:pPr>
              <a:r>
                <a:rPr b="1" lang="de-DE" sz="1200" spc="-1" strike="noStrike">
                  <a:solidFill>
                    <a:srgbClr val="ffffff"/>
                  </a:solidFill>
                  <a:latin typeface="DB Office"/>
                </a:rPr>
                <a:t>RUT-K</a:t>
              </a:r>
              <a:endParaRPr b="0" lang="de-DE" sz="1200" spc="-1" strike="noStrike">
                <a:latin typeface="Arial"/>
              </a:endParaRPr>
            </a:p>
          </p:txBody>
        </p:sp>
      </p:grpSp>
      <p:sp>
        <p:nvSpPr>
          <p:cNvPr id="605" name="CustomShape 43"/>
          <p:cNvSpPr/>
          <p:nvPr/>
        </p:nvSpPr>
        <p:spPr>
          <a:xfrm>
            <a:off x="5875920" y="3105360"/>
            <a:ext cx="802440" cy="465840"/>
          </a:xfrm>
          <a:prstGeom prst="rect">
            <a:avLst/>
          </a:prstGeom>
          <a:solidFill>
            <a:srgbClr val="e0e0e3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Trassen-</a:t>
            </a: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verwaltung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06" name="CustomShape 44"/>
          <p:cNvSpPr/>
          <p:nvPr/>
        </p:nvSpPr>
        <p:spPr>
          <a:xfrm>
            <a:off x="4052880" y="3758040"/>
            <a:ext cx="935640" cy="465840"/>
          </a:xfrm>
          <a:prstGeom prst="rect">
            <a:avLst/>
          </a:prstGeom>
          <a:solidFill>
            <a:srgbClr val="e0e0e3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Routensu</a:t>
            </a: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che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07" name="CustomShape 45"/>
          <p:cNvSpPr/>
          <p:nvPr/>
        </p:nvSpPr>
        <p:spPr>
          <a:xfrm>
            <a:off x="7326720" y="1954080"/>
            <a:ext cx="360" cy="82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42464c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CustomShape 46"/>
          <p:cNvSpPr/>
          <p:nvPr/>
        </p:nvSpPr>
        <p:spPr>
          <a:xfrm>
            <a:off x="4086360" y="3118320"/>
            <a:ext cx="360" cy="63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42464c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CustomShape 47"/>
          <p:cNvSpPr/>
          <p:nvPr/>
        </p:nvSpPr>
        <p:spPr>
          <a:xfrm flipV="1">
            <a:off x="4304520" y="3114720"/>
            <a:ext cx="360" cy="64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42464c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CustomShape 48"/>
          <p:cNvSpPr/>
          <p:nvPr/>
        </p:nvSpPr>
        <p:spPr>
          <a:xfrm flipH="1" rot="10800000">
            <a:off x="5958000" y="3775680"/>
            <a:ext cx="2520" cy="22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42464c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49"/>
          <p:cNvSpPr/>
          <p:nvPr/>
        </p:nvSpPr>
        <p:spPr>
          <a:xfrm>
            <a:off x="6246720" y="3571560"/>
            <a:ext cx="360" cy="230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42464c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50"/>
          <p:cNvSpPr/>
          <p:nvPr/>
        </p:nvSpPr>
        <p:spPr>
          <a:xfrm>
            <a:off x="5659920" y="5881680"/>
            <a:ext cx="935640" cy="465840"/>
          </a:xfrm>
          <a:prstGeom prst="rect">
            <a:avLst/>
          </a:prstGeom>
          <a:solidFill>
            <a:srgbClr val="e0e0e3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Reservierun</a:t>
            </a: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g Rut-K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13" name="CustomShape 51"/>
          <p:cNvSpPr/>
          <p:nvPr/>
        </p:nvSpPr>
        <p:spPr>
          <a:xfrm flipV="1">
            <a:off x="6423120" y="3571560"/>
            <a:ext cx="2520" cy="230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42464c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52"/>
          <p:cNvSpPr/>
          <p:nvPr/>
        </p:nvSpPr>
        <p:spPr>
          <a:xfrm flipV="1">
            <a:off x="6678720" y="3336120"/>
            <a:ext cx="14436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42464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CustomShape 53"/>
          <p:cNvSpPr/>
          <p:nvPr/>
        </p:nvSpPr>
        <p:spPr>
          <a:xfrm>
            <a:off x="6820560" y="3336840"/>
            <a:ext cx="1800" cy="182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42464c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CustomShape 54"/>
          <p:cNvSpPr/>
          <p:nvPr/>
        </p:nvSpPr>
        <p:spPr>
          <a:xfrm flipV="1">
            <a:off x="7084800" y="1954080"/>
            <a:ext cx="360" cy="318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42464c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CustomShape 55"/>
          <p:cNvSpPr/>
          <p:nvPr/>
        </p:nvSpPr>
        <p:spPr>
          <a:xfrm>
            <a:off x="258840" y="4354920"/>
            <a:ext cx="425160" cy="647640"/>
          </a:xfrm>
          <a:prstGeom prst="rect">
            <a:avLst/>
          </a:prstGeom>
          <a:solidFill>
            <a:srgbClr val="42464c"/>
          </a:solidFill>
          <a:ln>
            <a:solidFill>
              <a:srgbClr val="42464c"/>
            </a:solidFill>
          </a:ln>
        </p:spPr>
        <p:style>
          <a:lnRef idx="0"/>
          <a:fillRef idx="0"/>
          <a:effectRef idx="0"/>
          <a:fontRef idx="minor"/>
        </p:style>
        <p:txBody>
          <a:bodyPr lIns="46800" rIns="46800" tIns="90000" bIns="90000" anchor="ctr" vert="vert270" rot="16200000"/>
          <a:p>
            <a:pPr algn="ctr">
              <a:lnSpc>
                <a:spcPct val="100000"/>
              </a:lnSpc>
            </a:pPr>
            <a:r>
              <a:rPr b="1" lang="de-DE" sz="800" spc="-1" strike="noStrike">
                <a:solidFill>
                  <a:srgbClr val="ffffff"/>
                </a:solidFill>
                <a:latin typeface="DB Office"/>
              </a:rPr>
              <a:t>Kunden-Daten-</a:t>
            </a:r>
            <a:r>
              <a:rPr b="1" lang="de-DE" sz="800" spc="-1" strike="noStrike">
                <a:solidFill>
                  <a:srgbClr val="ffffff"/>
                </a:solidFill>
                <a:latin typeface="DB Office"/>
              </a:rPr>
              <a:t>Verwaltung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618" name="CustomShape 56"/>
          <p:cNvSpPr/>
          <p:nvPr/>
        </p:nvSpPr>
        <p:spPr>
          <a:xfrm>
            <a:off x="1062720" y="1595880"/>
            <a:ext cx="505440" cy="349560"/>
          </a:xfrm>
          <a:prstGeom prst="rect">
            <a:avLst/>
          </a:prstGeom>
          <a:solidFill>
            <a:srgbClr val="e0e0e3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Login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19" name="CustomShape 57"/>
          <p:cNvSpPr/>
          <p:nvPr/>
        </p:nvSpPr>
        <p:spPr>
          <a:xfrm>
            <a:off x="1205640" y="1954080"/>
            <a:ext cx="360" cy="253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42464c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CustomShape 58"/>
          <p:cNvSpPr/>
          <p:nvPr/>
        </p:nvSpPr>
        <p:spPr>
          <a:xfrm flipV="1">
            <a:off x="1421640" y="1953360"/>
            <a:ext cx="360" cy="253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42464c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CustomShape 59"/>
          <p:cNvSpPr/>
          <p:nvPr/>
        </p:nvSpPr>
        <p:spPr>
          <a:xfrm>
            <a:off x="882000" y="4491360"/>
            <a:ext cx="866880" cy="402120"/>
          </a:xfrm>
          <a:prstGeom prst="rect">
            <a:avLst/>
          </a:prstGeom>
          <a:solidFill>
            <a:srgbClr val="e0e0e3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Ident</a:t>
            </a: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itäts-</a:t>
            </a: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prüfu</a:t>
            </a: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ng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22" name="CustomShape 60"/>
          <p:cNvSpPr/>
          <p:nvPr/>
        </p:nvSpPr>
        <p:spPr>
          <a:xfrm>
            <a:off x="1568520" y="1770840"/>
            <a:ext cx="573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42464c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23" name="Group 61"/>
          <p:cNvGrpSpPr/>
          <p:nvPr/>
        </p:nvGrpSpPr>
        <p:grpSpPr>
          <a:xfrm>
            <a:off x="6941160" y="2436120"/>
            <a:ext cx="320400" cy="173880"/>
            <a:chOff x="6941160" y="2436120"/>
            <a:chExt cx="320400" cy="173880"/>
          </a:xfrm>
        </p:grpSpPr>
        <p:sp>
          <p:nvSpPr>
            <p:cNvPr id="624" name="CustomShape 62"/>
            <p:cNvSpPr/>
            <p:nvPr/>
          </p:nvSpPr>
          <p:spPr>
            <a:xfrm>
              <a:off x="6941160" y="2436120"/>
              <a:ext cx="320400" cy="173880"/>
            </a:xfrm>
            <a:prstGeom prst="flowChartDecision">
              <a:avLst/>
            </a:prstGeom>
            <a:solidFill>
              <a:srgbClr val="e0e0e3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CustomShape 63"/>
            <p:cNvSpPr/>
            <p:nvPr/>
          </p:nvSpPr>
          <p:spPr>
            <a:xfrm>
              <a:off x="6995160" y="2477160"/>
              <a:ext cx="213120" cy="91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 algn="ctr">
                <a:lnSpc>
                  <a:spcPct val="100000"/>
                </a:lnSpc>
                <a:spcBef>
                  <a:spcPts val="601"/>
                </a:spcBef>
              </a:pPr>
              <a:r>
                <a:rPr b="0" lang="de-DE" sz="600" spc="-1" strike="noStrike">
                  <a:solidFill>
                    <a:srgbClr val="000000"/>
                  </a:solidFill>
                  <a:latin typeface="DB Office"/>
                </a:rPr>
                <a:t>Kanal</a:t>
              </a:r>
              <a:endParaRPr b="0" lang="de-DE" sz="600" spc="-1" strike="noStrike">
                <a:latin typeface="Arial"/>
              </a:endParaRPr>
            </a:p>
          </p:txBody>
        </p:sp>
      </p:grpSp>
      <p:sp>
        <p:nvSpPr>
          <p:cNvPr id="626" name="CustomShape 64"/>
          <p:cNvSpPr/>
          <p:nvPr/>
        </p:nvSpPr>
        <p:spPr>
          <a:xfrm flipH="1">
            <a:off x="6705000" y="2523240"/>
            <a:ext cx="235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42464c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CustomShape 65"/>
          <p:cNvSpPr/>
          <p:nvPr/>
        </p:nvSpPr>
        <p:spPr>
          <a:xfrm>
            <a:off x="6606720" y="2474640"/>
            <a:ext cx="98640" cy="91800"/>
          </a:xfrm>
          <a:prstGeom prst="ellipse">
            <a:avLst/>
          </a:prstGeom>
          <a:solidFill>
            <a:schemeClr val="tx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CustomShape 66"/>
          <p:cNvSpPr/>
          <p:nvPr/>
        </p:nvSpPr>
        <p:spPr>
          <a:xfrm>
            <a:off x="6240240" y="2438640"/>
            <a:ext cx="42804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de-DE" sz="1100" spc="-1" strike="noStrike">
                <a:solidFill>
                  <a:srgbClr val="000000"/>
                </a:solidFill>
                <a:latin typeface="DB Office"/>
              </a:rPr>
              <a:t>G</a:t>
            </a:r>
            <a:r>
              <a:rPr b="0" lang="de-DE" sz="1100" spc="-1" strike="noStrike">
                <a:solidFill>
                  <a:srgbClr val="000000"/>
                </a:solidFill>
                <a:latin typeface="DB Office"/>
              </a:rPr>
              <a:t>el</a:t>
            </a:r>
            <a:r>
              <a:rPr b="0" lang="de-DE" sz="1100" spc="-1" strike="noStrike">
                <a:solidFill>
                  <a:srgbClr val="000000"/>
                </a:solidFill>
                <a:latin typeface="DB Office"/>
              </a:rPr>
              <a:t>V.</a:t>
            </a:r>
            <a:br/>
            <a:r>
              <a:rPr b="0" lang="de-DE" sz="1100" spc="-1" strike="noStrike">
                <a:solidFill>
                  <a:srgbClr val="000000"/>
                </a:solidFill>
                <a:latin typeface="DB Office"/>
              </a:rPr>
              <a:t> </a:t>
            </a:r>
            <a:r>
              <a:rPr b="0" lang="de-DE" sz="1100" spc="-1" strike="noStrike">
                <a:solidFill>
                  <a:srgbClr val="000000"/>
                </a:solidFill>
                <a:latin typeface="DB Office"/>
              </a:rPr>
              <a:t>(T</a:t>
            </a:r>
            <a:r>
              <a:rPr b="0" lang="de-DE" sz="1100" spc="-1" strike="noStrike">
                <a:solidFill>
                  <a:srgbClr val="000000"/>
                </a:solidFill>
                <a:latin typeface="DB Office"/>
              </a:rPr>
              <a:t>P</a:t>
            </a:r>
            <a:r>
              <a:rPr b="0" lang="de-DE" sz="1100" spc="-1" strike="noStrike">
                <a:solidFill>
                  <a:srgbClr val="000000"/>
                </a:solidFill>
                <a:latin typeface="DB Office"/>
              </a:rPr>
              <a:t>N)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629" name="CustomShape 67"/>
          <p:cNvSpPr/>
          <p:nvPr/>
        </p:nvSpPr>
        <p:spPr>
          <a:xfrm flipV="1" rot="16200000">
            <a:off x="7014600" y="3205080"/>
            <a:ext cx="2468880" cy="36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360">
            <a:solidFill>
              <a:srgbClr val="c00000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CustomShape 68"/>
          <p:cNvSpPr/>
          <p:nvPr/>
        </p:nvSpPr>
        <p:spPr>
          <a:xfrm>
            <a:off x="8199720" y="1878840"/>
            <a:ext cx="98640" cy="91800"/>
          </a:xfrm>
          <a:prstGeom prst="ellipse">
            <a:avLst/>
          </a:prstGeom>
          <a:solidFill>
            <a:schemeClr val="tx1"/>
          </a:solidFill>
          <a:ln w="93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CustomShape 69"/>
          <p:cNvSpPr/>
          <p:nvPr/>
        </p:nvSpPr>
        <p:spPr>
          <a:xfrm>
            <a:off x="8019360" y="1556640"/>
            <a:ext cx="45936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de-DE" sz="700" spc="-1" strike="noStrike">
                <a:solidFill>
                  <a:srgbClr val="c00000"/>
                </a:solidFill>
                <a:latin typeface="DB Office"/>
              </a:rPr>
              <a:t>TPN </a:t>
            </a:r>
            <a:r>
              <a:rPr b="0" lang="de-DE" sz="700" spc="-1" strike="noStrike">
                <a:solidFill>
                  <a:srgbClr val="c00000"/>
                </a:solidFill>
                <a:latin typeface="DB Office"/>
              </a:rPr>
              <a:t>Feh</a:t>
            </a:r>
            <a:r>
              <a:rPr b="0" lang="de-DE" sz="700" spc="-1" strike="noStrike">
                <a:solidFill>
                  <a:srgbClr val="c00000"/>
                </a:solidFill>
                <a:latin typeface="DB Office"/>
              </a:rPr>
              <a:t>ler-</a:t>
            </a:r>
            <a:r>
              <a:rPr b="0" lang="de-DE" sz="700" spc="-1" strike="noStrike">
                <a:solidFill>
                  <a:srgbClr val="c00000"/>
                </a:solidFill>
                <a:latin typeface="DB Office"/>
              </a:rPr>
              <a:t>mel</a:t>
            </a:r>
            <a:r>
              <a:rPr b="0" lang="de-DE" sz="700" spc="-1" strike="noStrike">
                <a:solidFill>
                  <a:srgbClr val="c00000"/>
                </a:solidFill>
                <a:latin typeface="DB Office"/>
              </a:rPr>
              <a:t>dun</a:t>
            </a:r>
            <a:r>
              <a:rPr b="0" lang="de-DE" sz="700" spc="-1" strike="noStrike">
                <a:solidFill>
                  <a:srgbClr val="c00000"/>
                </a:solidFill>
                <a:latin typeface="DB Office"/>
              </a:rPr>
              <a:t>g</a:t>
            </a:r>
            <a:endParaRPr b="0" lang="de-DE" sz="700" spc="-1" strike="noStrike">
              <a:latin typeface="Arial"/>
            </a:endParaRPr>
          </a:p>
        </p:txBody>
      </p:sp>
      <p:grpSp>
        <p:nvGrpSpPr>
          <p:cNvPr id="632" name="Group 70"/>
          <p:cNvGrpSpPr/>
          <p:nvPr/>
        </p:nvGrpSpPr>
        <p:grpSpPr>
          <a:xfrm>
            <a:off x="7398720" y="1510200"/>
            <a:ext cx="192960" cy="190080"/>
            <a:chOff x="7398720" y="1510200"/>
            <a:chExt cx="192960" cy="190080"/>
          </a:xfrm>
        </p:grpSpPr>
        <p:sp>
          <p:nvSpPr>
            <p:cNvPr id="633" name="CustomShape 71"/>
            <p:cNvSpPr/>
            <p:nvPr/>
          </p:nvSpPr>
          <p:spPr>
            <a:xfrm>
              <a:off x="7398720" y="1510200"/>
              <a:ext cx="192960" cy="190080"/>
            </a:xfrm>
            <a:prstGeom prst="ellipse">
              <a:avLst/>
            </a:prstGeom>
            <a:solidFill>
              <a:schemeClr val="bg1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634" name="Grafik 75" descr=""/>
            <p:cNvPicPr/>
            <p:nvPr/>
          </p:nvPicPr>
          <p:blipFill>
            <a:blip r:embed="rId2"/>
            <a:srcRect l="234" t="5026" r="57923" b="3640"/>
            <a:stretch/>
          </p:blipFill>
          <p:spPr>
            <a:xfrm>
              <a:off x="7398720" y="1510200"/>
              <a:ext cx="192960" cy="1900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35" name="CustomShape 72"/>
          <p:cNvSpPr/>
          <p:nvPr/>
        </p:nvSpPr>
        <p:spPr>
          <a:xfrm>
            <a:off x="7687080" y="2472480"/>
            <a:ext cx="98640" cy="91800"/>
          </a:xfrm>
          <a:prstGeom prst="ellipse">
            <a:avLst/>
          </a:prstGeom>
          <a:solidFill>
            <a:schemeClr val="tx1"/>
          </a:solidFill>
          <a:ln w="93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CustomShape 73"/>
          <p:cNvSpPr/>
          <p:nvPr/>
        </p:nvSpPr>
        <p:spPr>
          <a:xfrm>
            <a:off x="7326720" y="2518560"/>
            <a:ext cx="35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c00000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74"/>
          <p:cNvSpPr/>
          <p:nvPr/>
        </p:nvSpPr>
        <p:spPr>
          <a:xfrm>
            <a:off x="7360920" y="2226960"/>
            <a:ext cx="47088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de-DE" sz="700" spc="-1" strike="noStrike">
                <a:solidFill>
                  <a:srgbClr val="c00000"/>
                </a:solidFill>
                <a:latin typeface="DB Office"/>
              </a:rPr>
              <a:t>Ang</a:t>
            </a:r>
            <a:r>
              <a:rPr b="0" lang="de-DE" sz="700" spc="-1" strike="noStrike">
                <a:solidFill>
                  <a:srgbClr val="c00000"/>
                </a:solidFill>
                <a:latin typeface="DB Office"/>
              </a:rPr>
              <a:t>ebo</a:t>
            </a:r>
            <a:r>
              <a:rPr b="0" lang="de-DE" sz="700" spc="-1" strike="noStrike">
                <a:solidFill>
                  <a:srgbClr val="c00000"/>
                </a:solidFill>
                <a:latin typeface="DB Office"/>
              </a:rPr>
              <a:t>te </a:t>
            </a:r>
            <a:r>
              <a:rPr b="0" lang="de-DE" sz="700" spc="-1" strike="noStrike">
                <a:solidFill>
                  <a:srgbClr val="c00000"/>
                </a:solidFill>
                <a:latin typeface="DB Office"/>
              </a:rPr>
              <a:t>Ver</a:t>
            </a:r>
            <a:r>
              <a:rPr b="0" lang="de-DE" sz="700" spc="-1" strike="noStrike">
                <a:solidFill>
                  <a:srgbClr val="c00000"/>
                </a:solidFill>
                <a:latin typeface="DB Office"/>
              </a:rPr>
              <a:t>wer</a:t>
            </a:r>
            <a:r>
              <a:rPr b="0" lang="de-DE" sz="700" spc="-1" strike="noStrike">
                <a:solidFill>
                  <a:srgbClr val="c00000"/>
                </a:solidFill>
                <a:latin typeface="DB Office"/>
              </a:rPr>
              <a:t>fen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638" name="CustomShape 75"/>
          <p:cNvSpPr/>
          <p:nvPr/>
        </p:nvSpPr>
        <p:spPr>
          <a:xfrm>
            <a:off x="2646360" y="1953000"/>
            <a:ext cx="360" cy="251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42464c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CustomShape 76"/>
          <p:cNvSpPr/>
          <p:nvPr/>
        </p:nvSpPr>
        <p:spPr>
          <a:xfrm flipV="1">
            <a:off x="2862360" y="1954080"/>
            <a:ext cx="360" cy="251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42464c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77"/>
          <p:cNvSpPr/>
          <p:nvPr/>
        </p:nvSpPr>
        <p:spPr>
          <a:xfrm>
            <a:off x="2404800" y="4478400"/>
            <a:ext cx="866880" cy="402120"/>
          </a:xfrm>
          <a:prstGeom prst="rect">
            <a:avLst/>
          </a:prstGeom>
          <a:solidFill>
            <a:srgbClr val="e0e0e3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Zugnumme</a:t>
            </a: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r-Service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41" name="CustomShape 78"/>
          <p:cNvSpPr/>
          <p:nvPr/>
        </p:nvSpPr>
        <p:spPr>
          <a:xfrm>
            <a:off x="7225920" y="3336840"/>
            <a:ext cx="604800" cy="213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de-DE" sz="700" spc="-1" strike="noStrike">
                <a:solidFill>
                  <a:srgbClr val="000000"/>
                </a:solidFill>
                <a:latin typeface="DB Office"/>
              </a:rPr>
              <a:t>Abweichende </a:t>
            </a:r>
            <a:r>
              <a:rPr b="0" lang="de-DE" sz="700" spc="-1" strike="noStrike">
                <a:solidFill>
                  <a:srgbClr val="000000"/>
                </a:solidFill>
                <a:latin typeface="DB Office"/>
              </a:rPr>
              <a:t>Zugnummer?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642" name="CustomShape 79"/>
          <p:cNvSpPr/>
          <p:nvPr/>
        </p:nvSpPr>
        <p:spPr>
          <a:xfrm>
            <a:off x="258840" y="5044680"/>
            <a:ext cx="425160" cy="647640"/>
          </a:xfrm>
          <a:prstGeom prst="rect">
            <a:avLst/>
          </a:prstGeom>
          <a:solidFill>
            <a:srgbClr val="42464c"/>
          </a:solidFill>
          <a:ln>
            <a:solidFill>
              <a:srgbClr val="42464c"/>
            </a:solidFill>
          </a:ln>
        </p:spPr>
        <p:style>
          <a:lnRef idx="0"/>
          <a:fillRef idx="0"/>
          <a:effectRef idx="0"/>
          <a:fontRef idx="minor"/>
        </p:style>
        <p:txBody>
          <a:bodyPr lIns="46800" rIns="46800" tIns="90000" bIns="90000" anchor="ctr" vert="vert270" rot="16200000"/>
          <a:p>
            <a:pPr algn="ctr">
              <a:lnSpc>
                <a:spcPct val="100000"/>
              </a:lnSpc>
            </a:pPr>
            <a:r>
              <a:rPr b="1" lang="de-DE" sz="1100" spc="-1" strike="noStrike">
                <a:solidFill>
                  <a:srgbClr val="ffffff"/>
                </a:solidFill>
                <a:latin typeface="DB Office"/>
              </a:rPr>
              <a:t>SKA</a:t>
            </a:r>
            <a:r>
              <a:rPr b="1" lang="de-DE" sz="1100" spc="-1" strike="noStrike">
                <a:solidFill>
                  <a:srgbClr val="ffffff"/>
                </a:solidFill>
                <a:latin typeface="DB Office"/>
              </a:rPr>
              <a:t>T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643" name="CustomShape 80"/>
          <p:cNvSpPr/>
          <p:nvPr/>
        </p:nvSpPr>
        <p:spPr>
          <a:xfrm>
            <a:off x="8551080" y="4908240"/>
            <a:ext cx="360" cy="23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42464c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81"/>
          <p:cNvSpPr/>
          <p:nvPr/>
        </p:nvSpPr>
        <p:spPr>
          <a:xfrm>
            <a:off x="7761960" y="5050440"/>
            <a:ext cx="425160" cy="641880"/>
          </a:xfrm>
          <a:prstGeom prst="rect">
            <a:avLst/>
          </a:prstGeom>
          <a:solidFill>
            <a:srgbClr val="42464c"/>
          </a:solidFill>
          <a:ln>
            <a:solidFill>
              <a:srgbClr val="42464c"/>
            </a:solidFill>
          </a:ln>
        </p:spPr>
        <p:style>
          <a:lnRef idx="0"/>
          <a:fillRef idx="0"/>
          <a:effectRef idx="0"/>
          <a:fontRef idx="minor"/>
        </p:style>
        <p:txBody>
          <a:bodyPr lIns="46800" rIns="46800" tIns="90000" bIns="90000" anchor="ctr" vert="vert270" rot="16200000"/>
          <a:p>
            <a:pPr algn="ctr">
              <a:lnSpc>
                <a:spcPct val="100000"/>
              </a:lnSpc>
            </a:pPr>
            <a:r>
              <a:rPr b="1" lang="de-DE" sz="1200" spc="-1" strike="noStrike">
                <a:solidFill>
                  <a:srgbClr val="ffffff"/>
                </a:solidFill>
                <a:latin typeface="DB Office"/>
              </a:rPr>
              <a:t>GFD-Z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645" name="CustomShape 82"/>
          <p:cNvSpPr/>
          <p:nvPr/>
        </p:nvSpPr>
        <p:spPr>
          <a:xfrm>
            <a:off x="8551080" y="5607360"/>
            <a:ext cx="360" cy="27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42464c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CustomShape 83"/>
          <p:cNvSpPr/>
          <p:nvPr/>
        </p:nvSpPr>
        <p:spPr>
          <a:xfrm flipH="1" flipV="1">
            <a:off x="9029160" y="5606640"/>
            <a:ext cx="360" cy="30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42464c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CustomShape 84"/>
          <p:cNvSpPr/>
          <p:nvPr/>
        </p:nvSpPr>
        <p:spPr>
          <a:xfrm>
            <a:off x="8240760" y="5886360"/>
            <a:ext cx="1093680" cy="465840"/>
          </a:xfrm>
          <a:prstGeom prst="rect">
            <a:avLst/>
          </a:prstGeom>
          <a:solidFill>
            <a:srgbClr val="e0e0e3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Reservieru</a:t>
            </a: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ng mit </a:t>
            </a: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Fahrlage </a:t>
            </a: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verbinden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48" name="CustomShape 85"/>
          <p:cNvSpPr/>
          <p:nvPr/>
        </p:nvSpPr>
        <p:spPr>
          <a:xfrm>
            <a:off x="8407080" y="5161680"/>
            <a:ext cx="935640" cy="465840"/>
          </a:xfrm>
          <a:prstGeom prst="rect">
            <a:avLst/>
          </a:prstGeom>
          <a:solidFill>
            <a:srgbClr val="e0e0e3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Trassen-</a:t>
            </a: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management </a:t>
            </a: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&amp; VÖ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49" name="CustomShape 86"/>
          <p:cNvSpPr/>
          <p:nvPr/>
        </p:nvSpPr>
        <p:spPr>
          <a:xfrm flipV="1">
            <a:off x="9029880" y="4908240"/>
            <a:ext cx="360" cy="25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42464c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CustomShape 87"/>
          <p:cNvSpPr/>
          <p:nvPr/>
        </p:nvSpPr>
        <p:spPr>
          <a:xfrm>
            <a:off x="3465360" y="5162040"/>
            <a:ext cx="935640" cy="465840"/>
          </a:xfrm>
          <a:prstGeom prst="rect">
            <a:avLst/>
          </a:prstGeom>
          <a:solidFill>
            <a:srgbClr val="e0e0e3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Inf</a:t>
            </a: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ra</a:t>
            </a: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str</a:t>
            </a: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uk</a:t>
            </a: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tur</a:t>
            </a: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, </a:t>
            </a: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St</a:t>
            </a: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a</a:t>
            </a: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m</a:t>
            </a: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m</a:t>
            </a: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da</a:t>
            </a: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te</a:t>
            </a:r>
            <a:r>
              <a:rPr b="0" lang="de-DE" sz="1000" spc="-1" strike="noStrike">
                <a:solidFill>
                  <a:srgbClr val="000000"/>
                </a:solidFill>
                <a:latin typeface="DB Office"/>
              </a:rPr>
              <a:t>n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51" name="CustomShape 88"/>
          <p:cNvSpPr/>
          <p:nvPr/>
        </p:nvSpPr>
        <p:spPr>
          <a:xfrm>
            <a:off x="3503880" y="3118320"/>
            <a:ext cx="360" cy="204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42464c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CustomShape 89"/>
          <p:cNvSpPr/>
          <p:nvPr/>
        </p:nvSpPr>
        <p:spPr>
          <a:xfrm flipV="1">
            <a:off x="3669840" y="3118320"/>
            <a:ext cx="360" cy="204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42464c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CustomShape 90"/>
          <p:cNvSpPr/>
          <p:nvPr/>
        </p:nvSpPr>
        <p:spPr>
          <a:xfrm flipH="1">
            <a:off x="4158720" y="4224240"/>
            <a:ext cx="6840" cy="93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42464c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CustomShape 91"/>
          <p:cNvSpPr/>
          <p:nvPr/>
        </p:nvSpPr>
        <p:spPr>
          <a:xfrm flipV="1">
            <a:off x="4304520" y="4223520"/>
            <a:ext cx="360" cy="93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42464c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CustomShape 92"/>
          <p:cNvSpPr/>
          <p:nvPr/>
        </p:nvSpPr>
        <p:spPr>
          <a:xfrm>
            <a:off x="5094720" y="3758040"/>
            <a:ext cx="935640" cy="465840"/>
          </a:xfrm>
          <a:prstGeom prst="rect">
            <a:avLst/>
          </a:prstGeom>
          <a:solidFill>
            <a:srgbClr val="000066"/>
          </a:solidFill>
          <a:ln w="1260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ffffff"/>
                </a:solidFill>
                <a:latin typeface="DB Office"/>
              </a:rPr>
              <a:t>Bel</a:t>
            </a:r>
            <a:r>
              <a:rPr b="0" lang="de-DE" sz="1000" spc="-1" strike="noStrike">
                <a:solidFill>
                  <a:srgbClr val="ffffff"/>
                </a:solidFill>
                <a:latin typeface="DB Office"/>
              </a:rPr>
              <a:t>eg</a:t>
            </a:r>
            <a:r>
              <a:rPr b="0" lang="de-DE" sz="1000" spc="-1" strike="noStrike">
                <a:solidFill>
                  <a:srgbClr val="ffffff"/>
                </a:solidFill>
                <a:latin typeface="DB Office"/>
              </a:rPr>
              <a:t>un</a:t>
            </a:r>
            <a:r>
              <a:rPr b="0" lang="de-DE" sz="1000" spc="-1" strike="noStrike">
                <a:solidFill>
                  <a:srgbClr val="ffffff"/>
                </a:solidFill>
                <a:latin typeface="DB Office"/>
              </a:rPr>
              <a:t>g </a:t>
            </a:r>
            <a:r>
              <a:rPr b="0" lang="de-DE" sz="1000" spc="-1" strike="noStrike">
                <a:solidFill>
                  <a:srgbClr val="ffffff"/>
                </a:solidFill>
                <a:latin typeface="DB Office"/>
              </a:rPr>
              <a:t>un</a:t>
            </a:r>
            <a:r>
              <a:rPr b="0" lang="de-DE" sz="1000" spc="-1" strike="noStrike">
                <a:solidFill>
                  <a:srgbClr val="ffffff"/>
                </a:solidFill>
                <a:latin typeface="DB Office"/>
              </a:rPr>
              <a:t>d </a:t>
            </a:r>
            <a:r>
              <a:rPr b="0" lang="de-DE" sz="1000" spc="-1" strike="noStrike">
                <a:solidFill>
                  <a:srgbClr val="ffffff"/>
                </a:solidFill>
                <a:latin typeface="DB Office"/>
              </a:rPr>
              <a:t>VN</a:t>
            </a:r>
            <a:r>
              <a:rPr b="0" lang="de-DE" sz="1000" spc="-1" strike="noStrike">
                <a:solidFill>
                  <a:srgbClr val="ffffff"/>
                </a:solidFill>
                <a:latin typeface="DB Office"/>
              </a:rPr>
              <a:t>I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56" name="CustomShape 93"/>
          <p:cNvSpPr/>
          <p:nvPr/>
        </p:nvSpPr>
        <p:spPr>
          <a:xfrm flipH="1">
            <a:off x="5447160" y="3118320"/>
            <a:ext cx="2160" cy="63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rgbClr val="42464c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TextShape 94"/>
          <p:cNvSpPr txBox="1"/>
          <p:nvPr/>
        </p:nvSpPr>
        <p:spPr>
          <a:xfrm>
            <a:off x="504000" y="6692760"/>
            <a:ext cx="6894720" cy="93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0000"/>
                </a:solidFill>
                <a:latin typeface="DB Office"/>
              </a:rPr>
              <a:t>DB Netz AG | Daniel Pöhle | I.NMF 32 | 15.10.2018</a:t>
            </a:r>
            <a:endParaRPr b="0" lang="de-DE" sz="900" spc="-1" strike="noStrike">
              <a:latin typeface="Times New Roman"/>
            </a:endParaRPr>
          </a:p>
        </p:txBody>
      </p:sp>
      <p:pic>
        <p:nvPicPr>
          <p:cNvPr id="658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78c96"/>
      </a:lt2>
      <a:accent1>
        <a:srgbClr val="c8cdd2"/>
      </a:accent1>
      <a:accent2>
        <a:srgbClr val="878c96"/>
      </a:accent2>
      <a:accent3>
        <a:srgbClr val="e1e6eb"/>
      </a:accent3>
      <a:accent4>
        <a:srgbClr val="c8cdd2"/>
      </a:accent4>
      <a:accent5>
        <a:srgbClr val="646973"/>
      </a:accent5>
      <a:accent6>
        <a:srgbClr val="e1e6eb"/>
      </a:accent6>
      <a:hlink>
        <a:srgbClr val="646973"/>
      </a:hlink>
      <a:folHlink>
        <a:srgbClr val="c8cdd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78c96"/>
      </a:lt2>
      <a:accent1>
        <a:srgbClr val="c8cdd2"/>
      </a:accent1>
      <a:accent2>
        <a:srgbClr val="ff0000"/>
      </a:accent2>
      <a:accent3>
        <a:srgbClr val="e1e6eb"/>
      </a:accent3>
      <a:accent4>
        <a:srgbClr val="c8cdd2"/>
      </a:accent4>
      <a:accent5>
        <a:srgbClr val="646973"/>
      </a:accent5>
      <a:accent6>
        <a:srgbClr val="e1e6eb"/>
      </a:accent6>
      <a:hlink>
        <a:srgbClr val="646973"/>
      </a:hlink>
      <a:folHlink>
        <a:srgbClr val="c8cdd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78c96"/>
      </a:lt2>
      <a:accent1>
        <a:srgbClr val="c8cdd2"/>
      </a:accent1>
      <a:accent2>
        <a:srgbClr val="878c96"/>
      </a:accent2>
      <a:accent3>
        <a:srgbClr val="e1e6eb"/>
      </a:accent3>
      <a:accent4>
        <a:srgbClr val="c8cdd2"/>
      </a:accent4>
      <a:accent5>
        <a:srgbClr val="646973"/>
      </a:accent5>
      <a:accent6>
        <a:srgbClr val="e1e6eb"/>
      </a:accent6>
      <a:hlink>
        <a:srgbClr val="646973"/>
      </a:hlink>
      <a:folHlink>
        <a:srgbClr val="c8cdd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78c96"/>
      </a:lt2>
      <a:accent1>
        <a:srgbClr val="c8cdd2"/>
      </a:accent1>
      <a:accent2>
        <a:srgbClr val="878c96"/>
      </a:accent2>
      <a:accent3>
        <a:srgbClr val="e1e6eb"/>
      </a:accent3>
      <a:accent4>
        <a:srgbClr val="c8cdd2"/>
      </a:accent4>
      <a:accent5>
        <a:srgbClr val="646973"/>
      </a:accent5>
      <a:accent6>
        <a:srgbClr val="e1e6eb"/>
      </a:accent6>
      <a:hlink>
        <a:srgbClr val="646973"/>
      </a:hlink>
      <a:folHlink>
        <a:srgbClr val="c8cdd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78c96"/>
      </a:lt2>
      <a:accent1>
        <a:srgbClr val="c8cdd2"/>
      </a:accent1>
      <a:accent2>
        <a:srgbClr val="878c96"/>
      </a:accent2>
      <a:accent3>
        <a:srgbClr val="e1e6eb"/>
      </a:accent3>
      <a:accent4>
        <a:srgbClr val="c8cdd2"/>
      </a:accent4>
      <a:accent5>
        <a:srgbClr val="646973"/>
      </a:accent5>
      <a:accent6>
        <a:srgbClr val="e1e6eb"/>
      </a:accent6>
      <a:hlink>
        <a:srgbClr val="646973"/>
      </a:hlink>
      <a:folHlink>
        <a:srgbClr val="c8cdd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78c96"/>
      </a:lt2>
      <a:accent1>
        <a:srgbClr val="c8cdd2"/>
      </a:accent1>
      <a:accent2>
        <a:srgbClr val="878c96"/>
      </a:accent2>
      <a:accent3>
        <a:srgbClr val="e1e6eb"/>
      </a:accent3>
      <a:accent4>
        <a:srgbClr val="c8cdd2"/>
      </a:accent4>
      <a:accent5>
        <a:srgbClr val="646973"/>
      </a:accent5>
      <a:accent6>
        <a:srgbClr val="e1e6eb"/>
      </a:accent6>
      <a:hlink>
        <a:srgbClr val="646973"/>
      </a:hlink>
      <a:folHlink>
        <a:srgbClr val="c8cdd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78c96"/>
      </a:lt2>
      <a:accent1>
        <a:srgbClr val="c8cdd2"/>
      </a:accent1>
      <a:accent2>
        <a:srgbClr val="878c96"/>
      </a:accent2>
      <a:accent3>
        <a:srgbClr val="e1e6eb"/>
      </a:accent3>
      <a:accent4>
        <a:srgbClr val="c8cdd2"/>
      </a:accent4>
      <a:accent5>
        <a:srgbClr val="646973"/>
      </a:accent5>
      <a:accent6>
        <a:srgbClr val="e1e6eb"/>
      </a:accent6>
      <a:hlink>
        <a:srgbClr val="646973"/>
      </a:hlink>
      <a:folHlink>
        <a:srgbClr val="c8cdd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78c96"/>
      </a:lt2>
      <a:accent1>
        <a:srgbClr val="c8cdd2"/>
      </a:accent1>
      <a:accent2>
        <a:srgbClr val="878c96"/>
      </a:accent2>
      <a:accent3>
        <a:srgbClr val="e1e6eb"/>
      </a:accent3>
      <a:accent4>
        <a:srgbClr val="c8cdd2"/>
      </a:accent4>
      <a:accent5>
        <a:srgbClr val="646973"/>
      </a:accent5>
      <a:accent6>
        <a:srgbClr val="e1e6eb"/>
      </a:accent6>
      <a:hlink>
        <a:srgbClr val="646973"/>
      </a:hlink>
      <a:folHlink>
        <a:srgbClr val="c8cdd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78c96"/>
      </a:lt2>
      <a:accent1>
        <a:srgbClr val="c8cdd2"/>
      </a:accent1>
      <a:accent2>
        <a:srgbClr val="878c96"/>
      </a:accent2>
      <a:accent3>
        <a:srgbClr val="e1e6eb"/>
      </a:accent3>
      <a:accent4>
        <a:srgbClr val="c8cdd2"/>
      </a:accent4>
      <a:accent5>
        <a:srgbClr val="646973"/>
      </a:accent5>
      <a:accent6>
        <a:srgbClr val="e1e6eb"/>
      </a:accent6>
      <a:hlink>
        <a:srgbClr val="646973"/>
      </a:hlink>
      <a:folHlink>
        <a:srgbClr val="c8cdd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78c96"/>
      </a:lt2>
      <a:accent1>
        <a:srgbClr val="c8cdd2"/>
      </a:accent1>
      <a:accent2>
        <a:srgbClr val="878c96"/>
      </a:accent2>
      <a:accent3>
        <a:srgbClr val="e1e6eb"/>
      </a:accent3>
      <a:accent4>
        <a:srgbClr val="c8cdd2"/>
      </a:accent4>
      <a:accent5>
        <a:srgbClr val="646973"/>
      </a:accent5>
      <a:accent6>
        <a:srgbClr val="e1e6eb"/>
      </a:accent6>
      <a:hlink>
        <a:srgbClr val="646973"/>
      </a:hlink>
      <a:folHlink>
        <a:srgbClr val="c8cdd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78c96"/>
      </a:lt2>
      <a:accent1>
        <a:srgbClr val="c8cdd2"/>
      </a:accent1>
      <a:accent2>
        <a:srgbClr val="878c96"/>
      </a:accent2>
      <a:accent3>
        <a:srgbClr val="e1e6eb"/>
      </a:accent3>
      <a:accent4>
        <a:srgbClr val="c8cdd2"/>
      </a:accent4>
      <a:accent5>
        <a:srgbClr val="646973"/>
      </a:accent5>
      <a:accent6>
        <a:srgbClr val="e1e6eb"/>
      </a:accent6>
      <a:hlink>
        <a:srgbClr val="646973"/>
      </a:hlink>
      <a:folHlink>
        <a:srgbClr val="c8cdd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78c96"/>
      </a:lt2>
      <a:accent1>
        <a:srgbClr val="c8cdd2"/>
      </a:accent1>
      <a:accent2>
        <a:srgbClr val="878c96"/>
      </a:accent2>
      <a:accent3>
        <a:srgbClr val="e1e6eb"/>
      </a:accent3>
      <a:accent4>
        <a:srgbClr val="c8cdd2"/>
      </a:accent4>
      <a:accent5>
        <a:srgbClr val="646973"/>
      </a:accent5>
      <a:accent6>
        <a:srgbClr val="e1e6eb"/>
      </a:accent6>
      <a:hlink>
        <a:srgbClr val="646973"/>
      </a:hlink>
      <a:folHlink>
        <a:srgbClr val="c8cdd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78c96"/>
      </a:lt2>
      <a:accent1>
        <a:srgbClr val="c8cdd2"/>
      </a:accent1>
      <a:accent2>
        <a:srgbClr val="ff0000"/>
      </a:accent2>
      <a:accent3>
        <a:srgbClr val="e1e6eb"/>
      </a:accent3>
      <a:accent4>
        <a:srgbClr val="c8cdd2"/>
      </a:accent4>
      <a:accent5>
        <a:srgbClr val="646973"/>
      </a:accent5>
      <a:accent6>
        <a:srgbClr val="e1e6eb"/>
      </a:accent6>
      <a:hlink>
        <a:srgbClr val="646973"/>
      </a:hlink>
      <a:folHlink>
        <a:srgbClr val="c8cdd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LibreOffice/6.0.7.3$Linux_X86_64 LibreOffice_project/00m0$Build-3</Application>
  <Words>667</Words>
  <Paragraphs>165</Paragraphs>
  <Company>DB Netz AG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2005-02-21T07:36:49Z</dcterms:created>
  <dc:creator>Daniel Pöhle</dc:creator>
  <dc:description/>
  <dc:language>de-DE</dc:language>
  <cp:lastModifiedBy/>
  <cp:lastPrinted>2015-08-04T09:23:29Z</cp:lastPrinted>
  <dcterms:modified xsi:type="dcterms:W3CDTF">2019-01-29T08:14:58Z</dcterms:modified>
  <cp:revision>495</cp:revision>
  <dc:subject>I.NMF Jahresklausur 2016</dc:subject>
  <dc:title>neXt Gesamtfahrplan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DB Netz AG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Benutzerdefiniert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16</vt:i4>
  </property>
  <property fmtid="{D5CDD505-2E9C-101B-9397-08002B2CF9AE}" pid="13" name="tw_Agenda_1">
    <vt:lpwstr/>
  </property>
  <property fmtid="{D5CDD505-2E9C-101B-9397-08002B2CF9AE}" pid="14" name="tw_Agenda_2">
    <vt:lpwstr/>
  </property>
  <property fmtid="{D5CDD505-2E9C-101B-9397-08002B2CF9AE}" pid="15" name="tw_Agenda_3">
    <vt:lpwstr/>
  </property>
  <property fmtid="{D5CDD505-2E9C-101B-9397-08002B2CF9AE}" pid="16" name="tw_Agenda_4">
    <vt:lpwstr/>
  </property>
  <property fmtid="{D5CDD505-2E9C-101B-9397-08002B2CF9AE}" pid="17" name="tw_Agenda_5">
    <vt:lpwstr/>
  </property>
  <property fmtid="{D5CDD505-2E9C-101B-9397-08002B2CF9AE}" pid="18" name="tw_Agenda_6">
    <vt:lpwstr/>
  </property>
  <property fmtid="{D5CDD505-2E9C-101B-9397-08002B2CF9AE}" pid="19" name="tw_Agenda_7">
    <vt:lpwstr/>
  </property>
  <property fmtid="{D5CDD505-2E9C-101B-9397-08002B2CF9AE}" pid="20" name="tw_Agenda_8">
    <vt:lpwstr/>
  </property>
  <property fmtid="{D5CDD505-2E9C-101B-9397-08002B2CF9AE}" pid="21" name="tw_company">
    <vt:lpwstr>DB Netz AG</vt:lpwstr>
  </property>
  <property fmtid="{D5CDD505-2E9C-101B-9397-08002B2CF9AE}" pid="22" name="tw_cover_word">
    <vt:lpwstr/>
  </property>
  <property fmtid="{D5CDD505-2E9C-101B-9397-08002B2CF9AE}" pid="23" name="tw_date">
    <vt:lpwstr>07.10.2016</vt:lpwstr>
  </property>
  <property fmtid="{D5CDD505-2E9C-101B-9397-08002B2CF9AE}" pid="24" name="tw_function">
    <vt:lpwstr/>
  </property>
  <property fmtid="{D5CDD505-2E9C-101B-9397-08002B2CF9AE}" pid="25" name="tw_location">
    <vt:lpwstr>Fulda</vt:lpwstr>
  </property>
  <property fmtid="{D5CDD505-2E9C-101B-9397-08002B2CF9AE}" pid="26" name="tw_speaker">
    <vt:lpwstr>Daniel Pöhle</vt:lpwstr>
  </property>
  <property fmtid="{D5CDD505-2E9C-101B-9397-08002B2CF9AE}" pid="27" name="tw_theme">
    <vt:lpwstr>I.NMF Jahresklausur 2016</vt:lpwstr>
  </property>
  <property fmtid="{D5CDD505-2E9C-101B-9397-08002B2CF9AE}" pid="28" name="tw_title">
    <vt:lpwstr>neXt Gesamtfahrplan</vt:lpwstr>
  </property>
  <property fmtid="{D5CDD505-2E9C-101B-9397-08002B2CF9AE}" pid="29" name="tw_unit">
    <vt:lpwstr>I.NMF 3</vt:lpwstr>
  </property>
</Properties>
</file>