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7"/>
  </p:notesMasterIdLst>
  <p:handoutMasterIdLst>
    <p:handoutMasterId r:id="rId8"/>
  </p:handoutMasterIdLst>
  <p:sldIdLst>
    <p:sldId id="438" r:id="rId2"/>
    <p:sldId id="439" r:id="rId3"/>
    <p:sldId id="440" r:id="rId4"/>
    <p:sldId id="441" r:id="rId5"/>
    <p:sldId id="442" r:id="rId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3F278-57EB-4EDA-8585-4E1380E90C6D}" v="19" dt="2024-10-22T19:31:45.186"/>
    <p1510:client id="{76ECBDFB-F5F8-4A9B-A682-37CAE50907B7}" v="1001" dt="2024-10-22T17:12:10.910"/>
    <p1510:client id="{BF0395E0-802D-2571-F23C-2D44DE9A4690}" v="3" dt="2024-10-22T19:10:55.981"/>
    <p1510:client id="{CF93109A-2388-ACDC-CA06-9BCAADED9A84}" v="35" dt="2024-10-22T16:48:0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ya Vishwanath" userId="d6db5253-637f-4b48-9f04-f65b4b41a3ac" providerId="ADAL" clId="{BF036689-BC80-4957-A41A-77AA65769235}"/>
    <pc:docChg chg="undo custSel addSld delSld modSld addMainMaster delMainMaster modMainMaster">
      <pc:chgData name="Ananya Vishwanath" userId="d6db5253-637f-4b48-9f04-f65b4b41a3ac" providerId="ADAL" clId="{BF036689-BC80-4957-A41A-77AA65769235}" dt="2024-10-22T16:48:37.114" v="3559" actId="20577"/>
      <pc:docMkLst>
        <pc:docMk/>
      </pc:docMkLst>
      <pc:sldChg chg="modSp add del mod">
        <pc:chgData name="Ananya Vishwanath" userId="d6db5253-637f-4b48-9f04-f65b4b41a3ac" providerId="ADAL" clId="{BF036689-BC80-4957-A41A-77AA65769235}" dt="2024-10-22T16:10:42.110" v="893" actId="20577"/>
        <pc:sldMkLst>
          <pc:docMk/>
          <pc:sldMk cId="0" sldId="438"/>
        </pc:sldMkLst>
        <pc:spChg chg="mod">
          <ac:chgData name="Ananya Vishwanath" userId="d6db5253-637f-4b48-9f04-f65b4b41a3ac" providerId="ADAL" clId="{BF036689-BC80-4957-A41A-77AA65769235}" dt="2024-10-22T16:10:42.110" v="893" actId="20577"/>
          <ac:spMkLst>
            <pc:docMk/>
            <pc:sldMk cId="0" sldId="438"/>
            <ac:spMk id="4" creationId="{B08E253C-C337-2728-CD8D-48EB0484167B}"/>
          </ac:spMkLst>
        </pc:spChg>
      </pc:sldChg>
      <pc:sldChg chg="del">
        <pc:chgData name="Ananya Vishwanath" userId="d6db5253-637f-4b48-9f04-f65b4b41a3ac" providerId="ADAL" clId="{BF036689-BC80-4957-A41A-77AA65769235}" dt="2024-10-22T16:04:33.015" v="0" actId="47"/>
        <pc:sldMkLst>
          <pc:docMk/>
          <pc:sldMk cId="1605531791" sldId="439"/>
        </pc:sldMkLst>
      </pc:sldChg>
      <pc:sldChg chg="modSp new mod">
        <pc:chgData name="Ananya Vishwanath" userId="d6db5253-637f-4b48-9f04-f65b4b41a3ac" providerId="ADAL" clId="{BF036689-BC80-4957-A41A-77AA65769235}" dt="2024-10-22T16:34:47.014" v="2538" actId="20577"/>
        <pc:sldMkLst>
          <pc:docMk/>
          <pc:sldMk cId="2664862276" sldId="439"/>
        </pc:sldMkLst>
        <pc:spChg chg="mod">
          <ac:chgData name="Ananya Vishwanath" userId="d6db5253-637f-4b48-9f04-f65b4b41a3ac" providerId="ADAL" clId="{BF036689-BC80-4957-A41A-77AA65769235}" dt="2024-10-22T16:05:32.975" v="146" actId="20577"/>
          <ac:spMkLst>
            <pc:docMk/>
            <pc:sldMk cId="2664862276" sldId="439"/>
            <ac:spMk id="2" creationId="{3A2574EF-8C36-73F7-73A0-B4CF739EC1D4}"/>
          </ac:spMkLst>
        </pc:spChg>
        <pc:spChg chg="mod">
          <ac:chgData name="Ananya Vishwanath" userId="d6db5253-637f-4b48-9f04-f65b4b41a3ac" providerId="ADAL" clId="{BF036689-BC80-4957-A41A-77AA65769235}" dt="2024-10-22T16:34:47.014" v="2538" actId="20577"/>
          <ac:spMkLst>
            <pc:docMk/>
            <pc:sldMk cId="2664862276" sldId="439"/>
            <ac:spMk id="3" creationId="{64C596F7-A661-FC57-933F-6935A59696C7}"/>
          </ac:spMkLst>
        </pc:spChg>
      </pc:sldChg>
      <pc:sldChg chg="del">
        <pc:chgData name="Ananya Vishwanath" userId="d6db5253-637f-4b48-9f04-f65b4b41a3ac" providerId="ADAL" clId="{BF036689-BC80-4957-A41A-77AA65769235}" dt="2024-10-22T16:04:34.842" v="8" actId="47"/>
        <pc:sldMkLst>
          <pc:docMk/>
          <pc:sldMk cId="2946445862" sldId="440"/>
        </pc:sldMkLst>
      </pc:sldChg>
      <pc:sldChg chg="modSp new mod">
        <pc:chgData name="Ananya Vishwanath" userId="d6db5253-637f-4b48-9f04-f65b4b41a3ac" providerId="ADAL" clId="{BF036689-BC80-4957-A41A-77AA65769235}" dt="2024-10-22T16:05:59.121" v="194" actId="20577"/>
        <pc:sldMkLst>
          <pc:docMk/>
          <pc:sldMk cId="3609038694" sldId="440"/>
        </pc:sldMkLst>
        <pc:spChg chg="mod">
          <ac:chgData name="Ananya Vishwanath" userId="d6db5253-637f-4b48-9f04-f65b4b41a3ac" providerId="ADAL" clId="{BF036689-BC80-4957-A41A-77AA65769235}" dt="2024-10-22T16:05:59.121" v="194" actId="20577"/>
          <ac:spMkLst>
            <pc:docMk/>
            <pc:sldMk cId="3609038694" sldId="440"/>
            <ac:spMk id="2" creationId="{A66F604B-B69D-34B9-CFB8-68EBCA011DD0}"/>
          </ac:spMkLst>
        </pc:spChg>
      </pc:sldChg>
      <pc:sldChg chg="addSp modSp new mod">
        <pc:chgData name="Ananya Vishwanath" userId="d6db5253-637f-4b48-9f04-f65b4b41a3ac" providerId="ADAL" clId="{BF036689-BC80-4957-A41A-77AA65769235}" dt="2024-10-22T16:35:01.659" v="2573" actId="20577"/>
        <pc:sldMkLst>
          <pc:docMk/>
          <pc:sldMk cId="2413170474" sldId="441"/>
        </pc:sldMkLst>
        <pc:spChg chg="mod">
          <ac:chgData name="Ananya Vishwanath" userId="d6db5253-637f-4b48-9f04-f65b4b41a3ac" providerId="ADAL" clId="{BF036689-BC80-4957-A41A-77AA65769235}" dt="2024-10-22T16:06:04.231" v="205" actId="20577"/>
          <ac:spMkLst>
            <pc:docMk/>
            <pc:sldMk cId="2413170474" sldId="441"/>
            <ac:spMk id="2" creationId="{8C24901B-E49A-95F4-59EC-D9906584E574}"/>
          </ac:spMkLst>
        </pc:spChg>
        <pc:spChg chg="mod">
          <ac:chgData name="Ananya Vishwanath" userId="d6db5253-637f-4b48-9f04-f65b4b41a3ac" providerId="ADAL" clId="{BF036689-BC80-4957-A41A-77AA65769235}" dt="2024-10-22T16:35:01.659" v="2573" actId="20577"/>
          <ac:spMkLst>
            <pc:docMk/>
            <pc:sldMk cId="2413170474" sldId="441"/>
            <ac:spMk id="3" creationId="{D5B488CC-B311-11C8-4BDD-EF6E27D20388}"/>
          </ac:spMkLst>
        </pc:spChg>
        <pc:picChg chg="add mod">
          <ac:chgData name="Ananya Vishwanath" userId="d6db5253-637f-4b48-9f04-f65b4b41a3ac" providerId="ADAL" clId="{BF036689-BC80-4957-A41A-77AA65769235}" dt="2024-10-22T16:28:03.471" v="2222" actId="1076"/>
          <ac:picMkLst>
            <pc:docMk/>
            <pc:sldMk cId="2413170474" sldId="441"/>
            <ac:picMk id="5" creationId="{41D99721-C5C0-2349-566B-4C0AC09B4BDF}"/>
          </ac:picMkLst>
        </pc:picChg>
      </pc:sldChg>
      <pc:sldChg chg="del">
        <pc:chgData name="Ananya Vishwanath" userId="d6db5253-637f-4b48-9f04-f65b4b41a3ac" providerId="ADAL" clId="{BF036689-BC80-4957-A41A-77AA65769235}" dt="2024-10-22T16:04:33.481" v="1" actId="47"/>
        <pc:sldMkLst>
          <pc:docMk/>
          <pc:sldMk cId="4110483198" sldId="441"/>
        </pc:sldMkLst>
      </pc:sldChg>
      <pc:sldChg chg="del">
        <pc:chgData name="Ananya Vishwanath" userId="d6db5253-637f-4b48-9f04-f65b4b41a3ac" providerId="ADAL" clId="{BF036689-BC80-4957-A41A-77AA65769235}" dt="2024-10-22T16:04:33.686" v="2" actId="47"/>
        <pc:sldMkLst>
          <pc:docMk/>
          <pc:sldMk cId="1328656285" sldId="442"/>
        </pc:sldMkLst>
      </pc:sldChg>
      <pc:sldChg chg="addSp modSp new mod">
        <pc:chgData name="Ananya Vishwanath" userId="d6db5253-637f-4b48-9f04-f65b4b41a3ac" providerId="ADAL" clId="{BF036689-BC80-4957-A41A-77AA65769235}" dt="2024-10-22T16:48:37.114" v="3559" actId="20577"/>
        <pc:sldMkLst>
          <pc:docMk/>
          <pc:sldMk cId="3119767617" sldId="442"/>
        </pc:sldMkLst>
        <pc:spChg chg="mod">
          <ac:chgData name="Ananya Vishwanath" userId="d6db5253-637f-4b48-9f04-f65b4b41a3ac" providerId="ADAL" clId="{BF036689-BC80-4957-A41A-77AA65769235}" dt="2024-10-22T16:26:04.558" v="1903"/>
          <ac:spMkLst>
            <pc:docMk/>
            <pc:sldMk cId="3119767617" sldId="442"/>
            <ac:spMk id="2" creationId="{F4A846E2-0DEC-5CD3-5D4B-0E769277C6CC}"/>
          </ac:spMkLst>
        </pc:spChg>
        <pc:spChg chg="mod">
          <ac:chgData name="Ananya Vishwanath" userId="d6db5253-637f-4b48-9f04-f65b4b41a3ac" providerId="ADAL" clId="{BF036689-BC80-4957-A41A-77AA65769235}" dt="2024-10-22T16:48:37.114" v="3559" actId="20577"/>
          <ac:spMkLst>
            <pc:docMk/>
            <pc:sldMk cId="3119767617" sldId="442"/>
            <ac:spMk id="3" creationId="{C8A9D218-52BB-EEF9-6047-501D8D26619D}"/>
          </ac:spMkLst>
        </pc:spChg>
        <pc:picChg chg="add mod">
          <ac:chgData name="Ananya Vishwanath" userId="d6db5253-637f-4b48-9f04-f65b4b41a3ac" providerId="ADAL" clId="{BF036689-BC80-4957-A41A-77AA65769235}" dt="2024-10-22T16:42:48.076" v="3512" actId="14100"/>
          <ac:picMkLst>
            <pc:docMk/>
            <pc:sldMk cId="3119767617" sldId="442"/>
            <ac:picMk id="5" creationId="{09BA4F25-3AA6-FB7D-E004-6BDA0B787DF4}"/>
          </ac:picMkLst>
        </pc:picChg>
      </pc:sldChg>
      <pc:sldChg chg="del">
        <pc:chgData name="Ananya Vishwanath" userId="d6db5253-637f-4b48-9f04-f65b4b41a3ac" providerId="ADAL" clId="{BF036689-BC80-4957-A41A-77AA65769235}" dt="2024-10-22T16:04:33.880" v="3" actId="47"/>
        <pc:sldMkLst>
          <pc:docMk/>
          <pc:sldMk cId="1197500346" sldId="443"/>
        </pc:sldMkLst>
      </pc:sldChg>
      <pc:sldChg chg="del">
        <pc:chgData name="Ananya Vishwanath" userId="d6db5253-637f-4b48-9f04-f65b4b41a3ac" providerId="ADAL" clId="{BF036689-BC80-4957-A41A-77AA65769235}" dt="2024-10-22T16:04:34.022" v="4" actId="47"/>
        <pc:sldMkLst>
          <pc:docMk/>
          <pc:sldMk cId="1580691316" sldId="444"/>
        </pc:sldMkLst>
      </pc:sldChg>
      <pc:sldChg chg="del">
        <pc:chgData name="Ananya Vishwanath" userId="d6db5253-637f-4b48-9f04-f65b4b41a3ac" providerId="ADAL" clId="{BF036689-BC80-4957-A41A-77AA65769235}" dt="2024-10-22T16:04:34.173" v="5" actId="47"/>
        <pc:sldMkLst>
          <pc:docMk/>
          <pc:sldMk cId="2464903993" sldId="445"/>
        </pc:sldMkLst>
      </pc:sldChg>
      <pc:sldChg chg="del">
        <pc:chgData name="Ananya Vishwanath" userId="d6db5253-637f-4b48-9f04-f65b4b41a3ac" providerId="ADAL" clId="{BF036689-BC80-4957-A41A-77AA65769235}" dt="2024-10-22T16:04:34.432" v="6" actId="47"/>
        <pc:sldMkLst>
          <pc:docMk/>
          <pc:sldMk cId="1185262989" sldId="446"/>
        </pc:sldMkLst>
      </pc:sldChg>
      <pc:sldChg chg="del">
        <pc:chgData name="Ananya Vishwanath" userId="d6db5253-637f-4b48-9f04-f65b4b41a3ac" providerId="ADAL" clId="{BF036689-BC80-4957-A41A-77AA65769235}" dt="2024-10-22T16:04:34.647" v="7" actId="47"/>
        <pc:sldMkLst>
          <pc:docMk/>
          <pc:sldMk cId="987097460" sldId="447"/>
        </pc:sldMkLst>
      </pc:sldChg>
      <pc:sldChg chg="del">
        <pc:chgData name="Ananya Vishwanath" userId="d6db5253-637f-4b48-9f04-f65b4b41a3ac" providerId="ADAL" clId="{BF036689-BC80-4957-A41A-77AA65769235}" dt="2024-10-22T16:04:35.026" v="9" actId="47"/>
        <pc:sldMkLst>
          <pc:docMk/>
          <pc:sldMk cId="3297326336" sldId="448"/>
        </pc:sldMkLst>
      </pc:sldChg>
      <pc:sldChg chg="del">
        <pc:chgData name="Ananya Vishwanath" userId="d6db5253-637f-4b48-9f04-f65b4b41a3ac" providerId="ADAL" clId="{BF036689-BC80-4957-A41A-77AA65769235}" dt="2024-10-22T16:04:36.683" v="20" actId="47"/>
        <pc:sldMkLst>
          <pc:docMk/>
          <pc:sldMk cId="1655294321" sldId="449"/>
        </pc:sldMkLst>
      </pc:sldChg>
      <pc:sldChg chg="del">
        <pc:chgData name="Ananya Vishwanath" userId="d6db5253-637f-4b48-9f04-f65b4b41a3ac" providerId="ADAL" clId="{BF036689-BC80-4957-A41A-77AA65769235}" dt="2024-10-22T16:04:36.705" v="21" actId="47"/>
        <pc:sldMkLst>
          <pc:docMk/>
          <pc:sldMk cId="3652676320" sldId="450"/>
        </pc:sldMkLst>
      </pc:sldChg>
      <pc:sldChg chg="del">
        <pc:chgData name="Ananya Vishwanath" userId="d6db5253-637f-4b48-9f04-f65b4b41a3ac" providerId="ADAL" clId="{BF036689-BC80-4957-A41A-77AA65769235}" dt="2024-10-22T16:04:36.872" v="26" actId="47"/>
        <pc:sldMkLst>
          <pc:docMk/>
          <pc:sldMk cId="1351091717" sldId="451"/>
        </pc:sldMkLst>
      </pc:sldChg>
      <pc:sldChg chg="del">
        <pc:chgData name="Ananya Vishwanath" userId="d6db5253-637f-4b48-9f04-f65b4b41a3ac" providerId="ADAL" clId="{BF036689-BC80-4957-A41A-77AA65769235}" dt="2024-10-22T16:04:35.184" v="10" actId="47"/>
        <pc:sldMkLst>
          <pc:docMk/>
          <pc:sldMk cId="4195968116" sldId="452"/>
        </pc:sldMkLst>
      </pc:sldChg>
      <pc:sldChg chg="del">
        <pc:chgData name="Ananya Vishwanath" userId="d6db5253-637f-4b48-9f04-f65b4b41a3ac" providerId="ADAL" clId="{BF036689-BC80-4957-A41A-77AA65769235}" dt="2024-10-22T16:04:35.347" v="11" actId="47"/>
        <pc:sldMkLst>
          <pc:docMk/>
          <pc:sldMk cId="540615449" sldId="453"/>
        </pc:sldMkLst>
      </pc:sldChg>
      <pc:sldChg chg="del">
        <pc:chgData name="Ananya Vishwanath" userId="d6db5253-637f-4b48-9f04-f65b4b41a3ac" providerId="ADAL" clId="{BF036689-BC80-4957-A41A-77AA65769235}" dt="2024-10-22T16:04:48.851" v="64" actId="47"/>
        <pc:sldMkLst>
          <pc:docMk/>
          <pc:sldMk cId="743616627" sldId="454"/>
        </pc:sldMkLst>
      </pc:sldChg>
      <pc:sldChg chg="del">
        <pc:chgData name="Ananya Vishwanath" userId="d6db5253-637f-4b48-9f04-f65b4b41a3ac" providerId="ADAL" clId="{BF036689-BC80-4957-A41A-77AA65769235}" dt="2024-10-22T16:04:35.487" v="12" actId="47"/>
        <pc:sldMkLst>
          <pc:docMk/>
          <pc:sldMk cId="3933755744" sldId="455"/>
        </pc:sldMkLst>
      </pc:sldChg>
      <pc:sldChg chg="del">
        <pc:chgData name="Ananya Vishwanath" userId="d6db5253-637f-4b48-9f04-f65b4b41a3ac" providerId="ADAL" clId="{BF036689-BC80-4957-A41A-77AA65769235}" dt="2024-10-22T16:04:35.652" v="13" actId="47"/>
        <pc:sldMkLst>
          <pc:docMk/>
          <pc:sldMk cId="968103831" sldId="456"/>
        </pc:sldMkLst>
      </pc:sldChg>
      <pc:sldChg chg="del">
        <pc:chgData name="Ananya Vishwanath" userId="d6db5253-637f-4b48-9f04-f65b4b41a3ac" providerId="ADAL" clId="{BF036689-BC80-4957-A41A-77AA65769235}" dt="2024-10-22T16:04:35.858" v="14" actId="47"/>
        <pc:sldMkLst>
          <pc:docMk/>
          <pc:sldMk cId="623513221" sldId="457"/>
        </pc:sldMkLst>
      </pc:sldChg>
      <pc:sldChg chg="del">
        <pc:chgData name="Ananya Vishwanath" userId="d6db5253-637f-4b48-9f04-f65b4b41a3ac" providerId="ADAL" clId="{BF036689-BC80-4957-A41A-77AA65769235}" dt="2024-10-22T16:04:36.002" v="15" actId="47"/>
        <pc:sldMkLst>
          <pc:docMk/>
          <pc:sldMk cId="2680346541" sldId="458"/>
        </pc:sldMkLst>
      </pc:sldChg>
      <pc:sldChg chg="del">
        <pc:chgData name="Ananya Vishwanath" userId="d6db5253-637f-4b48-9f04-f65b4b41a3ac" providerId="ADAL" clId="{BF036689-BC80-4957-A41A-77AA65769235}" dt="2024-10-22T16:04:36.544" v="16" actId="47"/>
        <pc:sldMkLst>
          <pc:docMk/>
          <pc:sldMk cId="355477031" sldId="459"/>
        </pc:sldMkLst>
      </pc:sldChg>
      <pc:sldChg chg="del">
        <pc:chgData name="Ananya Vishwanath" userId="d6db5253-637f-4b48-9f04-f65b4b41a3ac" providerId="ADAL" clId="{BF036689-BC80-4957-A41A-77AA65769235}" dt="2024-10-22T16:04:36.591" v="17" actId="47"/>
        <pc:sldMkLst>
          <pc:docMk/>
          <pc:sldMk cId="308446420" sldId="460"/>
        </pc:sldMkLst>
      </pc:sldChg>
      <pc:sldChg chg="del">
        <pc:chgData name="Ananya Vishwanath" userId="d6db5253-637f-4b48-9f04-f65b4b41a3ac" providerId="ADAL" clId="{BF036689-BC80-4957-A41A-77AA65769235}" dt="2024-10-22T16:04:36.639" v="18" actId="47"/>
        <pc:sldMkLst>
          <pc:docMk/>
          <pc:sldMk cId="3259790699" sldId="461"/>
        </pc:sldMkLst>
      </pc:sldChg>
      <pc:sldChg chg="del">
        <pc:chgData name="Ananya Vishwanath" userId="d6db5253-637f-4b48-9f04-f65b4b41a3ac" providerId="ADAL" clId="{BF036689-BC80-4957-A41A-77AA65769235}" dt="2024-10-22T16:04:36.654" v="19" actId="47"/>
        <pc:sldMkLst>
          <pc:docMk/>
          <pc:sldMk cId="3815886522" sldId="462"/>
        </pc:sldMkLst>
      </pc:sldChg>
      <pc:sldChg chg="del">
        <pc:chgData name="Ananya Vishwanath" userId="d6db5253-637f-4b48-9f04-f65b4b41a3ac" providerId="ADAL" clId="{BF036689-BC80-4957-A41A-77AA65769235}" dt="2024-10-22T16:04:48.913" v="66" actId="47"/>
        <pc:sldMkLst>
          <pc:docMk/>
          <pc:sldMk cId="3300284291" sldId="463"/>
        </pc:sldMkLst>
      </pc:sldChg>
      <pc:sldChg chg="del">
        <pc:chgData name="Ananya Vishwanath" userId="d6db5253-637f-4b48-9f04-f65b4b41a3ac" providerId="ADAL" clId="{BF036689-BC80-4957-A41A-77AA65769235}" dt="2024-10-22T16:04:48.943" v="67" actId="47"/>
        <pc:sldMkLst>
          <pc:docMk/>
          <pc:sldMk cId="1894996632" sldId="464"/>
        </pc:sldMkLst>
      </pc:sldChg>
      <pc:sldChg chg="del">
        <pc:chgData name="Ananya Vishwanath" userId="d6db5253-637f-4b48-9f04-f65b4b41a3ac" providerId="ADAL" clId="{BF036689-BC80-4957-A41A-77AA65769235}" dt="2024-10-22T16:04:48.881" v="65" actId="47"/>
        <pc:sldMkLst>
          <pc:docMk/>
          <pc:sldMk cId="1887653931" sldId="465"/>
        </pc:sldMkLst>
      </pc:sldChg>
      <pc:sldChg chg="del">
        <pc:chgData name="Ananya Vishwanath" userId="d6db5253-637f-4b48-9f04-f65b4b41a3ac" providerId="ADAL" clId="{BF036689-BC80-4957-A41A-77AA65769235}" dt="2024-10-22T16:04:37.194" v="36" actId="47"/>
        <pc:sldMkLst>
          <pc:docMk/>
          <pc:sldMk cId="3857635370" sldId="466"/>
        </pc:sldMkLst>
      </pc:sldChg>
      <pc:sldChg chg="add del">
        <pc:chgData name="Ananya Vishwanath" userId="d6db5253-637f-4b48-9f04-f65b4b41a3ac" providerId="ADAL" clId="{BF036689-BC80-4957-A41A-77AA65769235}" dt="2024-10-22T16:04:45.241" v="45" actId="47"/>
        <pc:sldMkLst>
          <pc:docMk/>
          <pc:sldMk cId="3778383234" sldId="467"/>
        </pc:sldMkLst>
      </pc:sldChg>
      <pc:sldChg chg="add del">
        <pc:chgData name="Ananya Vishwanath" userId="d6db5253-637f-4b48-9f04-f65b4b41a3ac" providerId="ADAL" clId="{BF036689-BC80-4957-A41A-77AA65769235}" dt="2024-10-22T16:04:44.662" v="44" actId="47"/>
        <pc:sldMkLst>
          <pc:docMk/>
          <pc:sldMk cId="4184328997" sldId="468"/>
        </pc:sldMkLst>
      </pc:sldChg>
      <pc:sldChg chg="add del">
        <pc:chgData name="Ananya Vishwanath" userId="d6db5253-637f-4b48-9f04-f65b4b41a3ac" providerId="ADAL" clId="{BF036689-BC80-4957-A41A-77AA65769235}" dt="2024-10-22T16:04:43.783" v="43" actId="47"/>
        <pc:sldMkLst>
          <pc:docMk/>
          <pc:sldMk cId="1270913292" sldId="469"/>
        </pc:sldMkLst>
      </pc:sldChg>
      <pc:sldChg chg="del">
        <pc:chgData name="Ananya Vishwanath" userId="d6db5253-637f-4b48-9f04-f65b4b41a3ac" providerId="ADAL" clId="{BF036689-BC80-4957-A41A-77AA65769235}" dt="2024-10-22T16:04:45.957" v="47" actId="47"/>
        <pc:sldMkLst>
          <pc:docMk/>
          <pc:sldMk cId="2111919223" sldId="470"/>
        </pc:sldMkLst>
      </pc:sldChg>
      <pc:sldChg chg="del">
        <pc:chgData name="Ananya Vishwanath" userId="d6db5253-637f-4b48-9f04-f65b4b41a3ac" providerId="ADAL" clId="{BF036689-BC80-4957-A41A-77AA65769235}" dt="2024-10-22T16:04:45.714" v="46" actId="47"/>
        <pc:sldMkLst>
          <pc:docMk/>
          <pc:sldMk cId="2267714115" sldId="471"/>
        </pc:sldMkLst>
      </pc:sldChg>
      <pc:sldChg chg="del">
        <pc:chgData name="Ananya Vishwanath" userId="d6db5253-637f-4b48-9f04-f65b4b41a3ac" providerId="ADAL" clId="{BF036689-BC80-4957-A41A-77AA65769235}" dt="2024-10-22T16:04:46.166" v="48" actId="47"/>
        <pc:sldMkLst>
          <pc:docMk/>
          <pc:sldMk cId="1534696961" sldId="472"/>
        </pc:sldMkLst>
      </pc:sldChg>
      <pc:sldChg chg="del">
        <pc:chgData name="Ananya Vishwanath" userId="d6db5253-637f-4b48-9f04-f65b4b41a3ac" providerId="ADAL" clId="{BF036689-BC80-4957-A41A-77AA65769235}" dt="2024-10-22T16:04:46.445" v="49" actId="47"/>
        <pc:sldMkLst>
          <pc:docMk/>
          <pc:sldMk cId="1198638526" sldId="473"/>
        </pc:sldMkLst>
      </pc:sldChg>
      <pc:sldChg chg="del">
        <pc:chgData name="Ananya Vishwanath" userId="d6db5253-637f-4b48-9f04-f65b4b41a3ac" providerId="ADAL" clId="{BF036689-BC80-4957-A41A-77AA65769235}" dt="2024-10-22T16:04:46.660" v="50" actId="47"/>
        <pc:sldMkLst>
          <pc:docMk/>
          <pc:sldMk cId="4059315378" sldId="474"/>
        </pc:sldMkLst>
      </pc:sldChg>
      <pc:sldChg chg="del">
        <pc:chgData name="Ananya Vishwanath" userId="d6db5253-637f-4b48-9f04-f65b4b41a3ac" providerId="ADAL" clId="{BF036689-BC80-4957-A41A-77AA65769235}" dt="2024-10-22T16:04:46.875" v="51" actId="47"/>
        <pc:sldMkLst>
          <pc:docMk/>
          <pc:sldMk cId="1706940444" sldId="475"/>
        </pc:sldMkLst>
      </pc:sldChg>
      <pc:sldChg chg="del">
        <pc:chgData name="Ananya Vishwanath" userId="d6db5253-637f-4b48-9f04-f65b4b41a3ac" providerId="ADAL" clId="{BF036689-BC80-4957-A41A-77AA65769235}" dt="2024-10-22T16:04:47.062" v="52" actId="47"/>
        <pc:sldMkLst>
          <pc:docMk/>
          <pc:sldMk cId="3492025545" sldId="476"/>
        </pc:sldMkLst>
      </pc:sldChg>
      <pc:sldChg chg="del">
        <pc:chgData name="Ananya Vishwanath" userId="d6db5253-637f-4b48-9f04-f65b4b41a3ac" providerId="ADAL" clId="{BF036689-BC80-4957-A41A-77AA65769235}" dt="2024-10-22T16:04:47.410" v="54" actId="47"/>
        <pc:sldMkLst>
          <pc:docMk/>
          <pc:sldMk cId="647361641" sldId="477"/>
        </pc:sldMkLst>
      </pc:sldChg>
      <pc:sldChg chg="del">
        <pc:chgData name="Ananya Vishwanath" userId="d6db5253-637f-4b48-9f04-f65b4b41a3ac" providerId="ADAL" clId="{BF036689-BC80-4957-A41A-77AA65769235}" dt="2024-10-22T16:04:47.261" v="53" actId="47"/>
        <pc:sldMkLst>
          <pc:docMk/>
          <pc:sldMk cId="1134330642" sldId="478"/>
        </pc:sldMkLst>
      </pc:sldChg>
      <pc:sldChg chg="del">
        <pc:chgData name="Ananya Vishwanath" userId="d6db5253-637f-4b48-9f04-f65b4b41a3ac" providerId="ADAL" clId="{BF036689-BC80-4957-A41A-77AA65769235}" dt="2024-10-22T16:04:48.766" v="61" actId="47"/>
        <pc:sldMkLst>
          <pc:docMk/>
          <pc:sldMk cId="631183340" sldId="479"/>
        </pc:sldMkLst>
      </pc:sldChg>
      <pc:sldChg chg="del">
        <pc:chgData name="Ananya Vishwanath" userId="d6db5253-637f-4b48-9f04-f65b4b41a3ac" providerId="ADAL" clId="{BF036689-BC80-4957-A41A-77AA65769235}" dt="2024-10-22T16:04:47.988" v="57" actId="47"/>
        <pc:sldMkLst>
          <pc:docMk/>
          <pc:sldMk cId="2749152793" sldId="480"/>
        </pc:sldMkLst>
      </pc:sldChg>
      <pc:sldChg chg="del">
        <pc:chgData name="Ananya Vishwanath" userId="d6db5253-637f-4b48-9f04-f65b4b41a3ac" providerId="ADAL" clId="{BF036689-BC80-4957-A41A-77AA65769235}" dt="2024-10-22T16:04:48.165" v="58" actId="47"/>
        <pc:sldMkLst>
          <pc:docMk/>
          <pc:sldMk cId="25172813" sldId="481"/>
        </pc:sldMkLst>
      </pc:sldChg>
      <pc:sldChg chg="del">
        <pc:chgData name="Ananya Vishwanath" userId="d6db5253-637f-4b48-9f04-f65b4b41a3ac" providerId="ADAL" clId="{BF036689-BC80-4957-A41A-77AA65769235}" dt="2024-10-22T16:04:48.700" v="59" actId="47"/>
        <pc:sldMkLst>
          <pc:docMk/>
          <pc:sldMk cId="3273898983" sldId="482"/>
        </pc:sldMkLst>
      </pc:sldChg>
      <pc:sldChg chg="del">
        <pc:chgData name="Ananya Vishwanath" userId="d6db5253-637f-4b48-9f04-f65b4b41a3ac" providerId="ADAL" clId="{BF036689-BC80-4957-A41A-77AA65769235}" dt="2024-10-22T16:04:47.608" v="55" actId="47"/>
        <pc:sldMkLst>
          <pc:docMk/>
          <pc:sldMk cId="3736855763" sldId="483"/>
        </pc:sldMkLst>
      </pc:sldChg>
      <pc:sldChg chg="del">
        <pc:chgData name="Ananya Vishwanath" userId="d6db5253-637f-4b48-9f04-f65b4b41a3ac" providerId="ADAL" clId="{BF036689-BC80-4957-A41A-77AA65769235}" dt="2024-10-22T16:04:47.801" v="56" actId="47"/>
        <pc:sldMkLst>
          <pc:docMk/>
          <pc:sldMk cId="3909834597" sldId="484"/>
        </pc:sldMkLst>
      </pc:sldChg>
      <pc:sldChg chg="del">
        <pc:chgData name="Ananya Vishwanath" userId="d6db5253-637f-4b48-9f04-f65b4b41a3ac" providerId="ADAL" clId="{BF036689-BC80-4957-A41A-77AA65769235}" dt="2024-10-22T16:04:48.736" v="60" actId="47"/>
        <pc:sldMkLst>
          <pc:docMk/>
          <pc:sldMk cId="2871842686" sldId="485"/>
        </pc:sldMkLst>
      </pc:sldChg>
      <pc:sldChg chg="del">
        <pc:chgData name="Ananya Vishwanath" userId="d6db5253-637f-4b48-9f04-f65b4b41a3ac" providerId="ADAL" clId="{BF036689-BC80-4957-A41A-77AA65769235}" dt="2024-10-22T16:04:48.792" v="62" actId="47"/>
        <pc:sldMkLst>
          <pc:docMk/>
          <pc:sldMk cId="1535600932" sldId="486"/>
        </pc:sldMkLst>
      </pc:sldChg>
      <pc:sldChg chg="del">
        <pc:chgData name="Ananya Vishwanath" userId="d6db5253-637f-4b48-9f04-f65b4b41a3ac" providerId="ADAL" clId="{BF036689-BC80-4957-A41A-77AA65769235}" dt="2024-10-22T16:04:48.823" v="63" actId="47"/>
        <pc:sldMkLst>
          <pc:docMk/>
          <pc:sldMk cId="1196507105" sldId="487"/>
        </pc:sldMkLst>
      </pc:sldChg>
      <pc:sldChg chg="del">
        <pc:chgData name="Ananya Vishwanath" userId="d6db5253-637f-4b48-9f04-f65b4b41a3ac" providerId="ADAL" clId="{BF036689-BC80-4957-A41A-77AA65769235}" dt="2024-10-22T16:04:36.740" v="22" actId="47"/>
        <pc:sldMkLst>
          <pc:docMk/>
          <pc:sldMk cId="1863792103" sldId="488"/>
        </pc:sldMkLst>
      </pc:sldChg>
      <pc:sldChg chg="del">
        <pc:chgData name="Ananya Vishwanath" userId="d6db5253-637f-4b48-9f04-f65b4b41a3ac" providerId="ADAL" clId="{BF036689-BC80-4957-A41A-77AA65769235}" dt="2024-10-22T16:04:36.772" v="23" actId="47"/>
        <pc:sldMkLst>
          <pc:docMk/>
          <pc:sldMk cId="2766150730" sldId="489"/>
        </pc:sldMkLst>
      </pc:sldChg>
      <pc:sldChg chg="del">
        <pc:chgData name="Ananya Vishwanath" userId="d6db5253-637f-4b48-9f04-f65b4b41a3ac" providerId="ADAL" clId="{BF036689-BC80-4957-A41A-77AA65769235}" dt="2024-10-22T16:04:36.798" v="24" actId="47"/>
        <pc:sldMkLst>
          <pc:docMk/>
          <pc:sldMk cId="828231987" sldId="490"/>
        </pc:sldMkLst>
      </pc:sldChg>
      <pc:sldChg chg="del">
        <pc:chgData name="Ananya Vishwanath" userId="d6db5253-637f-4b48-9f04-f65b4b41a3ac" providerId="ADAL" clId="{BF036689-BC80-4957-A41A-77AA65769235}" dt="2024-10-22T16:04:36.893" v="27" actId="47"/>
        <pc:sldMkLst>
          <pc:docMk/>
          <pc:sldMk cId="571081385" sldId="491"/>
        </pc:sldMkLst>
      </pc:sldChg>
      <pc:sldChg chg="del">
        <pc:chgData name="Ananya Vishwanath" userId="d6db5253-637f-4b48-9f04-f65b4b41a3ac" providerId="ADAL" clId="{BF036689-BC80-4957-A41A-77AA65769235}" dt="2024-10-22T16:04:36.838" v="25" actId="47"/>
        <pc:sldMkLst>
          <pc:docMk/>
          <pc:sldMk cId="1994230322" sldId="492"/>
        </pc:sldMkLst>
      </pc:sldChg>
      <pc:sldChg chg="del">
        <pc:chgData name="Ananya Vishwanath" userId="d6db5253-637f-4b48-9f04-f65b4b41a3ac" providerId="ADAL" clId="{BF036689-BC80-4957-A41A-77AA65769235}" dt="2024-10-22T16:04:36.918" v="28" actId="47"/>
        <pc:sldMkLst>
          <pc:docMk/>
          <pc:sldMk cId="4214000390" sldId="493"/>
        </pc:sldMkLst>
      </pc:sldChg>
      <pc:sldChg chg="del">
        <pc:chgData name="Ananya Vishwanath" userId="d6db5253-637f-4b48-9f04-f65b4b41a3ac" providerId="ADAL" clId="{BF036689-BC80-4957-A41A-77AA65769235}" dt="2024-10-22T16:04:36.950" v="29" actId="47"/>
        <pc:sldMkLst>
          <pc:docMk/>
          <pc:sldMk cId="2892283131" sldId="494"/>
        </pc:sldMkLst>
      </pc:sldChg>
      <pc:sldChg chg="del">
        <pc:chgData name="Ananya Vishwanath" userId="d6db5253-637f-4b48-9f04-f65b4b41a3ac" providerId="ADAL" clId="{BF036689-BC80-4957-A41A-77AA65769235}" dt="2024-10-22T16:04:37.015" v="30" actId="47"/>
        <pc:sldMkLst>
          <pc:docMk/>
          <pc:sldMk cId="2740728989" sldId="495"/>
        </pc:sldMkLst>
      </pc:sldChg>
      <pc:sldChg chg="del">
        <pc:chgData name="Ananya Vishwanath" userId="d6db5253-637f-4b48-9f04-f65b4b41a3ac" providerId="ADAL" clId="{BF036689-BC80-4957-A41A-77AA65769235}" dt="2024-10-22T16:04:37.035" v="31" actId="47"/>
        <pc:sldMkLst>
          <pc:docMk/>
          <pc:sldMk cId="3604366115" sldId="496"/>
        </pc:sldMkLst>
      </pc:sldChg>
      <pc:sldChg chg="del">
        <pc:chgData name="Ananya Vishwanath" userId="d6db5253-637f-4b48-9f04-f65b4b41a3ac" providerId="ADAL" clId="{BF036689-BC80-4957-A41A-77AA65769235}" dt="2024-10-22T16:04:37.062" v="32" actId="47"/>
        <pc:sldMkLst>
          <pc:docMk/>
          <pc:sldMk cId="2218821149" sldId="497"/>
        </pc:sldMkLst>
      </pc:sldChg>
      <pc:sldChg chg="del">
        <pc:chgData name="Ananya Vishwanath" userId="d6db5253-637f-4b48-9f04-f65b4b41a3ac" providerId="ADAL" clId="{BF036689-BC80-4957-A41A-77AA65769235}" dt="2024-10-22T16:04:48.973" v="68" actId="47"/>
        <pc:sldMkLst>
          <pc:docMk/>
          <pc:sldMk cId="3486932734" sldId="498"/>
        </pc:sldMkLst>
      </pc:sldChg>
      <pc:sldChg chg="del">
        <pc:chgData name="Ananya Vishwanath" userId="d6db5253-637f-4b48-9f04-f65b4b41a3ac" providerId="ADAL" clId="{BF036689-BC80-4957-A41A-77AA65769235}" dt="2024-10-22T16:04:49.002" v="69" actId="47"/>
        <pc:sldMkLst>
          <pc:docMk/>
          <pc:sldMk cId="2453640637" sldId="499"/>
        </pc:sldMkLst>
      </pc:sldChg>
      <pc:sldChg chg="del">
        <pc:chgData name="Ananya Vishwanath" userId="d6db5253-637f-4b48-9f04-f65b4b41a3ac" providerId="ADAL" clId="{BF036689-BC80-4957-A41A-77AA65769235}" dt="2024-10-22T16:04:49.078" v="71" actId="47"/>
        <pc:sldMkLst>
          <pc:docMk/>
          <pc:sldMk cId="1349977310" sldId="500"/>
        </pc:sldMkLst>
      </pc:sldChg>
      <pc:sldChg chg="del">
        <pc:chgData name="Ananya Vishwanath" userId="d6db5253-637f-4b48-9f04-f65b4b41a3ac" providerId="ADAL" clId="{BF036689-BC80-4957-A41A-77AA65769235}" dt="2024-10-22T16:04:49.144" v="73" actId="47"/>
        <pc:sldMkLst>
          <pc:docMk/>
          <pc:sldMk cId="3522127756" sldId="501"/>
        </pc:sldMkLst>
      </pc:sldChg>
      <pc:sldChg chg="del">
        <pc:chgData name="Ananya Vishwanath" userId="d6db5253-637f-4b48-9f04-f65b4b41a3ac" providerId="ADAL" clId="{BF036689-BC80-4957-A41A-77AA65769235}" dt="2024-10-22T16:04:49.199" v="75" actId="47"/>
        <pc:sldMkLst>
          <pc:docMk/>
          <pc:sldMk cId="399288339" sldId="502"/>
        </pc:sldMkLst>
      </pc:sldChg>
      <pc:sldChg chg="del">
        <pc:chgData name="Ananya Vishwanath" userId="d6db5253-637f-4b48-9f04-f65b4b41a3ac" providerId="ADAL" clId="{BF036689-BC80-4957-A41A-77AA65769235}" dt="2024-10-22T16:04:49.265" v="77" actId="47"/>
        <pc:sldMkLst>
          <pc:docMk/>
          <pc:sldMk cId="3943267560" sldId="503"/>
        </pc:sldMkLst>
      </pc:sldChg>
      <pc:sldChg chg="del">
        <pc:chgData name="Ananya Vishwanath" userId="d6db5253-637f-4b48-9f04-f65b4b41a3ac" providerId="ADAL" clId="{BF036689-BC80-4957-A41A-77AA65769235}" dt="2024-10-22T16:04:49.036" v="70" actId="47"/>
        <pc:sldMkLst>
          <pc:docMk/>
          <pc:sldMk cId="3867515140" sldId="504"/>
        </pc:sldMkLst>
      </pc:sldChg>
      <pc:sldChg chg="del">
        <pc:chgData name="Ananya Vishwanath" userId="d6db5253-637f-4b48-9f04-f65b4b41a3ac" providerId="ADAL" clId="{BF036689-BC80-4957-A41A-77AA65769235}" dt="2024-10-22T16:04:49.121" v="72" actId="47"/>
        <pc:sldMkLst>
          <pc:docMk/>
          <pc:sldMk cId="4285485376" sldId="505"/>
        </pc:sldMkLst>
      </pc:sldChg>
      <pc:sldChg chg="del">
        <pc:chgData name="Ananya Vishwanath" userId="d6db5253-637f-4b48-9f04-f65b4b41a3ac" providerId="ADAL" clId="{BF036689-BC80-4957-A41A-77AA65769235}" dt="2024-10-22T16:04:49.171" v="74" actId="47"/>
        <pc:sldMkLst>
          <pc:docMk/>
          <pc:sldMk cId="1136893452" sldId="506"/>
        </pc:sldMkLst>
      </pc:sldChg>
      <pc:sldChg chg="del">
        <pc:chgData name="Ananya Vishwanath" userId="d6db5253-637f-4b48-9f04-f65b4b41a3ac" providerId="ADAL" clId="{BF036689-BC80-4957-A41A-77AA65769235}" dt="2024-10-22T16:04:49.234" v="76" actId="47"/>
        <pc:sldMkLst>
          <pc:docMk/>
          <pc:sldMk cId="764082" sldId="507"/>
        </pc:sldMkLst>
      </pc:sldChg>
      <pc:sldChg chg="del">
        <pc:chgData name="Ananya Vishwanath" userId="d6db5253-637f-4b48-9f04-f65b4b41a3ac" providerId="ADAL" clId="{BF036689-BC80-4957-A41A-77AA65769235}" dt="2024-10-22T16:04:49.294" v="78" actId="47"/>
        <pc:sldMkLst>
          <pc:docMk/>
          <pc:sldMk cId="1294600481" sldId="508"/>
        </pc:sldMkLst>
      </pc:sldChg>
      <pc:sldChg chg="del">
        <pc:chgData name="Ananya Vishwanath" userId="d6db5253-637f-4b48-9f04-f65b4b41a3ac" providerId="ADAL" clId="{BF036689-BC80-4957-A41A-77AA65769235}" dt="2024-10-22T16:04:49.339" v="79" actId="47"/>
        <pc:sldMkLst>
          <pc:docMk/>
          <pc:sldMk cId="2565971430" sldId="509"/>
        </pc:sldMkLst>
      </pc:sldChg>
      <pc:sldChg chg="del">
        <pc:chgData name="Ananya Vishwanath" userId="d6db5253-637f-4b48-9f04-f65b4b41a3ac" providerId="ADAL" clId="{BF036689-BC80-4957-A41A-77AA65769235}" dt="2024-10-22T16:04:49.377" v="80" actId="47"/>
        <pc:sldMkLst>
          <pc:docMk/>
          <pc:sldMk cId="1195180841" sldId="510"/>
        </pc:sldMkLst>
      </pc:sldChg>
      <pc:sldChg chg="del">
        <pc:chgData name="Ananya Vishwanath" userId="d6db5253-637f-4b48-9f04-f65b4b41a3ac" providerId="ADAL" clId="{BF036689-BC80-4957-A41A-77AA65769235}" dt="2024-10-22T16:04:37.123" v="34" actId="47"/>
        <pc:sldMkLst>
          <pc:docMk/>
          <pc:sldMk cId="2112656087" sldId="511"/>
        </pc:sldMkLst>
      </pc:sldChg>
      <pc:sldChg chg="del">
        <pc:chgData name="Ananya Vishwanath" userId="d6db5253-637f-4b48-9f04-f65b4b41a3ac" providerId="ADAL" clId="{BF036689-BC80-4957-A41A-77AA65769235}" dt="2024-10-22T16:04:37.160" v="35" actId="47"/>
        <pc:sldMkLst>
          <pc:docMk/>
          <pc:sldMk cId="23777372" sldId="512"/>
        </pc:sldMkLst>
      </pc:sldChg>
      <pc:sldChg chg="del">
        <pc:chgData name="Ananya Vishwanath" userId="d6db5253-637f-4b48-9f04-f65b4b41a3ac" providerId="ADAL" clId="{BF036689-BC80-4957-A41A-77AA65769235}" dt="2024-10-22T16:04:37.091" v="33" actId="47"/>
        <pc:sldMkLst>
          <pc:docMk/>
          <pc:sldMk cId="3158041052" sldId="513"/>
        </pc:sldMkLst>
      </pc:sldChg>
      <pc:sldChg chg="del">
        <pc:chgData name="Ananya Vishwanath" userId="d6db5253-637f-4b48-9f04-f65b4b41a3ac" providerId="ADAL" clId="{BF036689-BC80-4957-A41A-77AA65769235}" dt="2024-10-22T16:04:49.391" v="81" actId="47"/>
        <pc:sldMkLst>
          <pc:docMk/>
          <pc:sldMk cId="1707839601" sldId="514"/>
        </pc:sldMkLst>
      </pc:sldChg>
      <pc:sldChg chg="del">
        <pc:chgData name="Ananya Vishwanath" userId="d6db5253-637f-4b48-9f04-f65b4b41a3ac" providerId="ADAL" clId="{BF036689-BC80-4957-A41A-77AA65769235}" dt="2024-10-22T16:04:49.515" v="85" actId="47"/>
        <pc:sldMkLst>
          <pc:docMk/>
          <pc:sldMk cId="2095454922" sldId="515"/>
        </pc:sldMkLst>
      </pc:sldChg>
      <pc:sldChg chg="del">
        <pc:chgData name="Ananya Vishwanath" userId="d6db5253-637f-4b48-9f04-f65b4b41a3ac" providerId="ADAL" clId="{BF036689-BC80-4957-A41A-77AA65769235}" dt="2024-10-22T16:04:49.422" v="82" actId="47"/>
        <pc:sldMkLst>
          <pc:docMk/>
          <pc:sldMk cId="1423270754" sldId="516"/>
        </pc:sldMkLst>
      </pc:sldChg>
      <pc:sldChg chg="del">
        <pc:chgData name="Ananya Vishwanath" userId="d6db5253-637f-4b48-9f04-f65b4b41a3ac" providerId="ADAL" clId="{BF036689-BC80-4957-A41A-77AA65769235}" dt="2024-10-22T16:04:49.453" v="83" actId="47"/>
        <pc:sldMkLst>
          <pc:docMk/>
          <pc:sldMk cId="337434428" sldId="517"/>
        </pc:sldMkLst>
      </pc:sldChg>
      <pc:sldChg chg="del">
        <pc:chgData name="Ananya Vishwanath" userId="d6db5253-637f-4b48-9f04-f65b4b41a3ac" providerId="ADAL" clId="{BF036689-BC80-4957-A41A-77AA65769235}" dt="2024-10-22T16:04:49.485" v="84" actId="47"/>
        <pc:sldMkLst>
          <pc:docMk/>
          <pc:sldMk cId="96846991" sldId="518"/>
        </pc:sldMkLst>
      </pc:sldChg>
      <pc:sldChg chg="del">
        <pc:chgData name="Ananya Vishwanath" userId="d6db5253-637f-4b48-9f04-f65b4b41a3ac" providerId="ADAL" clId="{BF036689-BC80-4957-A41A-77AA65769235}" dt="2024-10-22T16:04:49.754" v="92" actId="47"/>
        <pc:sldMkLst>
          <pc:docMk/>
          <pc:sldMk cId="3670490146" sldId="519"/>
        </pc:sldMkLst>
      </pc:sldChg>
      <pc:sldChg chg="del">
        <pc:chgData name="Ananya Vishwanath" userId="d6db5253-637f-4b48-9f04-f65b4b41a3ac" providerId="ADAL" clId="{BF036689-BC80-4957-A41A-77AA65769235}" dt="2024-10-22T16:04:49.691" v="90" actId="47"/>
        <pc:sldMkLst>
          <pc:docMk/>
          <pc:sldMk cId="752601912" sldId="520"/>
        </pc:sldMkLst>
      </pc:sldChg>
      <pc:sldChg chg="del">
        <pc:chgData name="Ananya Vishwanath" userId="d6db5253-637f-4b48-9f04-f65b4b41a3ac" providerId="ADAL" clId="{BF036689-BC80-4957-A41A-77AA65769235}" dt="2024-10-22T16:04:49.722" v="91" actId="47"/>
        <pc:sldMkLst>
          <pc:docMk/>
          <pc:sldMk cId="4215222389" sldId="521"/>
        </pc:sldMkLst>
      </pc:sldChg>
      <pc:sldChg chg="del">
        <pc:chgData name="Ananya Vishwanath" userId="d6db5253-637f-4b48-9f04-f65b4b41a3ac" providerId="ADAL" clId="{BF036689-BC80-4957-A41A-77AA65769235}" dt="2024-10-22T16:04:49.545" v="86" actId="47"/>
        <pc:sldMkLst>
          <pc:docMk/>
          <pc:sldMk cId="1014792279" sldId="522"/>
        </pc:sldMkLst>
      </pc:sldChg>
      <pc:sldChg chg="del">
        <pc:chgData name="Ananya Vishwanath" userId="d6db5253-637f-4b48-9f04-f65b4b41a3ac" providerId="ADAL" clId="{BF036689-BC80-4957-A41A-77AA65769235}" dt="2024-10-22T16:04:49.579" v="87" actId="47"/>
        <pc:sldMkLst>
          <pc:docMk/>
          <pc:sldMk cId="3825697651" sldId="523"/>
        </pc:sldMkLst>
      </pc:sldChg>
      <pc:sldChg chg="del">
        <pc:chgData name="Ananya Vishwanath" userId="d6db5253-637f-4b48-9f04-f65b4b41a3ac" providerId="ADAL" clId="{BF036689-BC80-4957-A41A-77AA65769235}" dt="2024-10-22T16:04:49.620" v="88" actId="47"/>
        <pc:sldMkLst>
          <pc:docMk/>
          <pc:sldMk cId="899071959" sldId="524"/>
        </pc:sldMkLst>
      </pc:sldChg>
      <pc:sldChg chg="del">
        <pc:chgData name="Ananya Vishwanath" userId="d6db5253-637f-4b48-9f04-f65b4b41a3ac" providerId="ADAL" clId="{BF036689-BC80-4957-A41A-77AA65769235}" dt="2024-10-22T16:04:49.661" v="89" actId="47"/>
        <pc:sldMkLst>
          <pc:docMk/>
          <pc:sldMk cId="546313052" sldId="525"/>
        </pc:sldMkLst>
      </pc:sldChg>
      <pc:sldChg chg="del">
        <pc:chgData name="Ananya Vishwanath" userId="d6db5253-637f-4b48-9f04-f65b4b41a3ac" providerId="ADAL" clId="{BF036689-BC80-4957-A41A-77AA65769235}" dt="2024-10-22T16:04:49.785" v="93" actId="47"/>
        <pc:sldMkLst>
          <pc:docMk/>
          <pc:sldMk cId="3868101150" sldId="526"/>
        </pc:sldMkLst>
      </pc:sldChg>
      <pc:sldChg chg="del">
        <pc:chgData name="Ananya Vishwanath" userId="d6db5253-637f-4b48-9f04-f65b4b41a3ac" providerId="ADAL" clId="{BF036689-BC80-4957-A41A-77AA65769235}" dt="2024-10-22T16:04:49.819" v="94" actId="47"/>
        <pc:sldMkLst>
          <pc:docMk/>
          <pc:sldMk cId="3681799900" sldId="527"/>
        </pc:sldMkLst>
      </pc:sldChg>
      <pc:sldChg chg="add del">
        <pc:chgData name="Ananya Vishwanath" userId="d6db5253-637f-4b48-9f04-f65b4b41a3ac" providerId="ADAL" clId="{BF036689-BC80-4957-A41A-77AA65769235}" dt="2024-10-22T16:04:53.087" v="101" actId="47"/>
        <pc:sldMkLst>
          <pc:docMk/>
          <pc:sldMk cId="3631210036" sldId="528"/>
        </pc:sldMkLst>
      </pc:sldChg>
      <pc:sldChg chg="del">
        <pc:chgData name="Ananya Vishwanath" userId="d6db5253-637f-4b48-9f04-f65b4b41a3ac" providerId="ADAL" clId="{BF036689-BC80-4957-A41A-77AA65769235}" dt="2024-10-22T16:04:49.885" v="96" actId="47"/>
        <pc:sldMkLst>
          <pc:docMk/>
          <pc:sldMk cId="3855396759" sldId="529"/>
        </pc:sldMkLst>
      </pc:sldChg>
      <pc:sldChg chg="del">
        <pc:chgData name="Ananya Vishwanath" userId="d6db5253-637f-4b48-9f04-f65b4b41a3ac" providerId="ADAL" clId="{BF036689-BC80-4957-A41A-77AA65769235}" dt="2024-10-22T16:04:49.844" v="95" actId="47"/>
        <pc:sldMkLst>
          <pc:docMk/>
          <pc:sldMk cId="3547087880" sldId="530"/>
        </pc:sldMkLst>
      </pc:sldChg>
      <pc:sldMasterChg chg="modSp mod modSldLayout">
        <pc:chgData name="Ananya Vishwanath" userId="d6db5253-637f-4b48-9f04-f65b4b41a3ac" providerId="ADAL" clId="{BF036689-BC80-4957-A41A-77AA65769235}" dt="2024-10-22T16:25:40.271" v="1901"/>
        <pc:sldMasterMkLst>
          <pc:docMk/>
          <pc:sldMasterMk cId="0" sldId="2147483667"/>
        </pc:sldMasterMkLst>
        <pc:spChg chg="mod">
          <ac:chgData name="Ananya Vishwanath" userId="d6db5253-637f-4b48-9f04-f65b4b41a3ac" providerId="ADAL" clId="{BF036689-BC80-4957-A41A-77AA65769235}" dt="2024-10-22T16:25:40.271" v="1901"/>
          <ac:spMkLst>
            <pc:docMk/>
            <pc:sldMasterMk cId="0" sldId="2147483667"/>
            <ac:spMk id="1032" creationId="{1FC6ACF1-DB34-AB2E-49F8-E3BBC71618B1}"/>
          </ac:spMkLst>
        </pc:spChg>
        <pc:sldLayoutChg chg="modSp mod">
          <pc:chgData name="Ananya Vishwanath" userId="d6db5253-637f-4b48-9f04-f65b4b41a3ac" providerId="ADAL" clId="{BF036689-BC80-4957-A41A-77AA65769235}" dt="2024-10-22T16:25:00.848" v="1898" actId="20577"/>
          <pc:sldLayoutMkLst>
            <pc:docMk/>
            <pc:sldMasterMk cId="0" sldId="2147483667"/>
            <pc:sldLayoutMk cId="2341473346" sldId="2147485317"/>
          </pc:sldLayoutMkLst>
          <pc:spChg chg="mod">
            <ac:chgData name="Ananya Vishwanath" userId="d6db5253-637f-4b48-9f04-f65b4b41a3ac" providerId="ADAL" clId="{BF036689-BC80-4957-A41A-77AA65769235}" dt="2024-10-22T16:25:00.848" v="1898" actId="20577"/>
            <ac:spMkLst>
              <pc:docMk/>
              <pc:sldMasterMk cId="0" sldId="2147483667"/>
              <pc:sldLayoutMk cId="2341473346" sldId="2147485317"/>
              <ac:spMk id="6" creationId="{A97F02E1-2EE1-A3E3-0A9E-95EF3A86295F}"/>
            </ac:spMkLst>
          </pc:spChg>
        </pc:sldLayoutChg>
      </pc:sldMasterChg>
      <pc:sldMasterChg chg="new del mod addSldLayout delSldLayout">
        <pc:chgData name="Ananya Vishwanath" userId="d6db5253-637f-4b48-9f04-f65b4b41a3ac" providerId="ADAL" clId="{BF036689-BC80-4957-A41A-77AA65769235}" dt="2024-10-22T16:25:30.099" v="1900" actId="6938"/>
        <pc:sldMasterMkLst>
          <pc:docMk/>
          <pc:sldMasterMk cId="4252822786" sldId="2147485318"/>
        </pc:sldMasterMkLst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1643823884" sldId="2147485319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3322307157" sldId="2147485320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1453897045" sldId="2147485321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3029682250" sldId="2147485322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1177263617" sldId="2147485323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3646476015" sldId="2147485324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1774330344" sldId="2147485325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497599836" sldId="2147485326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1066000002" sldId="2147485327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3105199867" sldId="2147485328"/>
          </pc:sldLayoutMkLst>
        </pc:sldLayoutChg>
        <pc:sldLayoutChg chg="new del replId">
          <pc:chgData name="Ananya Vishwanath" userId="d6db5253-637f-4b48-9f04-f65b4b41a3ac" providerId="ADAL" clId="{BF036689-BC80-4957-A41A-77AA65769235}" dt="2024-10-22T16:25:30.099" v="1900" actId="6938"/>
          <pc:sldLayoutMkLst>
            <pc:docMk/>
            <pc:sldMasterMk cId="4252822786" sldId="2147485318"/>
            <pc:sldLayoutMk cId="1526237389" sldId="2147485329"/>
          </pc:sldLayoutMkLst>
        </pc:sldLayoutChg>
      </pc:sldMasterChg>
    </pc:docChg>
  </pc:docChgLst>
  <pc:docChgLst>
    <pc:chgData name="Zelin Zhou" userId="S::zelin.zhou1@ucalgary.ca::a6f48692-ce99-497c-b6ec-964c2bafedbe" providerId="AD" clId="Web-{76ECBDFB-F5F8-4A9B-A682-37CAE50907B7}"/>
    <pc:docChg chg="modSld">
      <pc:chgData name="Zelin Zhou" userId="S::zelin.zhou1@ucalgary.ca::a6f48692-ce99-497c-b6ec-964c2bafedbe" providerId="AD" clId="Web-{76ECBDFB-F5F8-4A9B-A682-37CAE50907B7}" dt="2024-10-22T17:12:10.910" v="999" actId="20577"/>
      <pc:docMkLst>
        <pc:docMk/>
      </pc:docMkLst>
      <pc:sldChg chg="modSp">
        <pc:chgData name="Zelin Zhou" userId="S::zelin.zhou1@ucalgary.ca::a6f48692-ce99-497c-b6ec-964c2bafedbe" providerId="AD" clId="Web-{76ECBDFB-F5F8-4A9B-A682-37CAE50907B7}" dt="2024-10-22T17:12:10.910" v="999" actId="20577"/>
        <pc:sldMkLst>
          <pc:docMk/>
          <pc:sldMk cId="3609038694" sldId="440"/>
        </pc:sldMkLst>
        <pc:spChg chg="mod">
          <ac:chgData name="Zelin Zhou" userId="S::zelin.zhou1@ucalgary.ca::a6f48692-ce99-497c-b6ec-964c2bafedbe" providerId="AD" clId="Web-{76ECBDFB-F5F8-4A9B-A682-37CAE50907B7}" dt="2024-10-22T17:12:10.910" v="999" actId="20577"/>
          <ac:spMkLst>
            <pc:docMk/>
            <pc:sldMk cId="3609038694" sldId="440"/>
            <ac:spMk id="3" creationId="{4457F4A5-2BF9-942B-2C76-5FD63B70525B}"/>
          </ac:spMkLst>
        </pc:spChg>
      </pc:sldChg>
    </pc:docChg>
  </pc:docChgLst>
  <pc:docChgLst>
    <pc:chgData name="Rhea Joyce Zambra" userId="S::rheajoyce.zambra@ucalgary.ca::9cbb6a76-f91b-41f2-80a6-a3834eaee041" providerId="AD" clId="Web-{BF0395E0-802D-2571-F23C-2D44DE9A4690}"/>
    <pc:docChg chg="modSld">
      <pc:chgData name="Rhea Joyce Zambra" userId="S::rheajoyce.zambra@ucalgary.ca::9cbb6a76-f91b-41f2-80a6-a3834eaee041" providerId="AD" clId="Web-{BF0395E0-802D-2571-F23C-2D44DE9A4690}" dt="2024-10-22T19:10:55.981" v="2" actId="20577"/>
      <pc:docMkLst>
        <pc:docMk/>
      </pc:docMkLst>
      <pc:sldChg chg="modSp">
        <pc:chgData name="Rhea Joyce Zambra" userId="S::rheajoyce.zambra@ucalgary.ca::9cbb6a76-f91b-41f2-80a6-a3834eaee041" providerId="AD" clId="Web-{BF0395E0-802D-2571-F23C-2D44DE9A4690}" dt="2024-10-22T19:10:55.981" v="2" actId="20577"/>
        <pc:sldMkLst>
          <pc:docMk/>
          <pc:sldMk cId="3609038694" sldId="440"/>
        </pc:sldMkLst>
        <pc:spChg chg="mod">
          <ac:chgData name="Rhea Joyce Zambra" userId="S::rheajoyce.zambra@ucalgary.ca::9cbb6a76-f91b-41f2-80a6-a3834eaee041" providerId="AD" clId="Web-{BF0395E0-802D-2571-F23C-2D44DE9A4690}" dt="2024-10-22T19:10:55.981" v="2" actId="20577"/>
          <ac:spMkLst>
            <pc:docMk/>
            <pc:sldMk cId="3609038694" sldId="440"/>
            <ac:spMk id="3" creationId="{4457F4A5-2BF9-942B-2C76-5FD63B70525B}"/>
          </ac:spMkLst>
        </pc:spChg>
      </pc:sldChg>
    </pc:docChg>
  </pc:docChgLst>
  <pc:docChgLst>
    <pc:chgData name="Ananya Vishwanath" userId="S::ananya.vishwanath1@ucalgary.ca::d6db5253-637f-4b48-9f04-f65b4b41a3ac" providerId="AD" clId="Web-{CF93109A-2388-ACDC-CA06-9BCAADED9A84}"/>
    <pc:docChg chg="modSld">
      <pc:chgData name="Ananya Vishwanath" userId="S::ananya.vishwanath1@ucalgary.ca::d6db5253-637f-4b48-9f04-f65b4b41a3ac" providerId="AD" clId="Web-{CF93109A-2388-ACDC-CA06-9BCAADED9A84}" dt="2024-10-22T16:48:05.759" v="33" actId="20577"/>
      <pc:docMkLst>
        <pc:docMk/>
      </pc:docMkLst>
      <pc:sldChg chg="modSp">
        <pc:chgData name="Ananya Vishwanath" userId="S::ananya.vishwanath1@ucalgary.ca::d6db5253-637f-4b48-9f04-f65b4b41a3ac" providerId="AD" clId="Web-{CF93109A-2388-ACDC-CA06-9BCAADED9A84}" dt="2024-10-22T16:48:05.759" v="33" actId="20577"/>
        <pc:sldMkLst>
          <pc:docMk/>
          <pc:sldMk cId="3119767617" sldId="442"/>
        </pc:sldMkLst>
        <pc:spChg chg="mod">
          <ac:chgData name="Ananya Vishwanath" userId="S::ananya.vishwanath1@ucalgary.ca::d6db5253-637f-4b48-9f04-f65b4b41a3ac" providerId="AD" clId="Web-{CF93109A-2388-ACDC-CA06-9BCAADED9A84}" dt="2024-10-22T16:48:05.759" v="33" actId="20577"/>
          <ac:spMkLst>
            <pc:docMk/>
            <pc:sldMk cId="3119767617" sldId="442"/>
            <ac:spMk id="3" creationId="{C8A9D218-52BB-EEF9-6047-501D8D26619D}"/>
          </ac:spMkLst>
        </pc:spChg>
      </pc:sldChg>
    </pc:docChg>
  </pc:docChgLst>
  <pc:docChgLst>
    <pc:chgData name="Ananya Vishwanath" userId="S::ananya.vishwanath1@ucalgary.ca::d6db5253-637f-4b48-9f04-f65b4b41a3ac" providerId="AD" clId="Web-{45B3F278-57EB-4EDA-8585-4E1380E90C6D}"/>
    <pc:docChg chg="modSld">
      <pc:chgData name="Ananya Vishwanath" userId="S::ananya.vishwanath1@ucalgary.ca::d6db5253-637f-4b48-9f04-f65b4b41a3ac" providerId="AD" clId="Web-{45B3F278-57EB-4EDA-8585-4E1380E90C6D}" dt="2024-10-22T19:31:45.186" v="18" actId="20577"/>
      <pc:docMkLst>
        <pc:docMk/>
      </pc:docMkLst>
      <pc:sldChg chg="modSp">
        <pc:chgData name="Ananya Vishwanath" userId="S::ananya.vishwanath1@ucalgary.ca::d6db5253-637f-4b48-9f04-f65b4b41a3ac" providerId="AD" clId="Web-{45B3F278-57EB-4EDA-8585-4E1380E90C6D}" dt="2024-10-22T19:31:45.186" v="18" actId="20577"/>
        <pc:sldMkLst>
          <pc:docMk/>
          <pc:sldMk cId="0" sldId="438"/>
        </pc:sldMkLst>
        <pc:spChg chg="mod">
          <ac:chgData name="Ananya Vishwanath" userId="S::ananya.vishwanath1@ucalgary.ca::d6db5253-637f-4b48-9f04-f65b4b41a3ac" providerId="AD" clId="Web-{45B3F278-57EB-4EDA-8585-4E1380E90C6D}" dt="2024-10-22T19:31:45.186" v="18" actId="20577"/>
          <ac:spMkLst>
            <pc:docMk/>
            <pc:sldMk cId="0" sldId="438"/>
            <ac:spMk id="4" creationId="{B08E253C-C337-2728-CD8D-48EB048416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13C86C24-4381-A382-6DEE-F6A5EA0902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宋体" pitchFamily="-111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A8D08752-C3BE-B69F-0FC9-BCFD31B2E0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+mn-ea"/>
                <a:cs typeface="宋体" pitchFamily="-111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3044" name="Rectangle 4">
            <a:extLst>
              <a:ext uri="{FF2B5EF4-FFF2-40B4-BE49-F238E27FC236}">
                <a16:creationId xmlns:a16="http://schemas.microsoft.com/office/drawing/2014/main" id="{F45D6888-8CD6-8A29-AF01-E2D1EB41E9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宋体" pitchFamily="-111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3045" name="Rectangle 5">
            <a:extLst>
              <a:ext uri="{FF2B5EF4-FFF2-40B4-BE49-F238E27FC236}">
                <a16:creationId xmlns:a16="http://schemas.microsoft.com/office/drawing/2014/main" id="{29986201-0609-2915-6304-E675073F68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529A8562-97F0-FB4C-A04E-C7EE04C25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D413480-6274-D46A-1250-22E7AE0033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宋体" pitchFamily="-111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AD502D1-9596-1FB9-FF87-0A03C3E5E5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+mn-ea"/>
                <a:cs typeface="宋体" pitchFamily="-111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94D4151-2034-DEAA-B0DE-57E7D699BC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11F2F20-56C5-593E-8356-4C4149F10E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68B8200-DAF4-17BE-EB5D-12E07D187D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+mn-ea"/>
                <a:cs typeface="宋体" pitchFamily="-111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E8C2FBD-AAF9-3F79-1618-242148FB0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A6328E2B-7964-E044-BB9C-CF7327C09A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 panose="020B0600070205080204" pitchFamily="34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BFF0FC27-2F17-C92F-82EB-EE7E65AD6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95449794-85B7-C09C-11FA-A7ADC1A6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4D8249DF-D9EC-D873-7657-97DAACFAF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E861D56C-9EA0-4E40-816D-BE963A9B0374}" type="slidenum">
              <a:rPr lang="en-US" altLang="zh-CN" sz="1300" smtClean="0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328E2B-7964-E044-BB9C-CF7327C09A9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71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4" descr="schulichlogocolor">
            <a:extLst>
              <a:ext uri="{FF2B5EF4-FFF2-40B4-BE49-F238E27FC236}">
                <a16:creationId xmlns:a16="http://schemas.microsoft.com/office/drawing/2014/main" id="{F9F54170-E530-CED0-55B4-77B09CDA8B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95250"/>
            <a:ext cx="1371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2">
            <a:extLst>
              <a:ext uri="{FF2B5EF4-FFF2-40B4-BE49-F238E27FC236}">
                <a16:creationId xmlns:a16="http://schemas.microsoft.com/office/drawing/2014/main" id="{1BCD8969-D127-294F-8A1C-DD9FE2A37D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8200"/>
            <a:ext cx="9144000" cy="76200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75649D22-2585-9225-BFC8-A8BA5CE76A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02400"/>
            <a:ext cx="9144000" cy="360363"/>
          </a:xfrm>
          <a:prstGeom prst="rect">
            <a:avLst/>
          </a:prstGeom>
          <a:solidFill>
            <a:srgbClr val="004080"/>
          </a:solidFill>
          <a:ln>
            <a:noFill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A97F02E1-2EE1-A3E3-0A9E-95EF3A8629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788" y="6553200"/>
            <a:ext cx="8763000" cy="381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marL="0" lvl="1" eaLnBrk="1" hangingPunct="1">
              <a:defRPr/>
            </a:pPr>
            <a:r>
              <a:rPr lang="en-US" altLang="zh-CN" sz="1200">
                <a:solidFill>
                  <a:srgbClr val="0000FF"/>
                </a:solidFill>
                <a:ea typeface="SimSun" panose="02010600030101010101" pitchFamily="2" charset="-122"/>
              </a:rPr>
              <a:t>		</a:t>
            </a:r>
            <a:r>
              <a:rPr lang="en-US" altLang="zh-CN" sz="1200">
                <a:solidFill>
                  <a:schemeClr val="bg1"/>
                </a:solidFill>
                <a:ea typeface="SimSun" panose="02010600030101010101" pitchFamily="2" charset="-122"/>
              </a:rPr>
              <a:t>ENGG 680 – Introduction to Digital Engineering	1</a:t>
            </a:r>
            <a:r>
              <a:rPr lang="en-US" altLang="zh-CN" sz="1200" b="1">
                <a:solidFill>
                  <a:schemeClr val="bg1"/>
                </a:solidFill>
                <a:ea typeface="SimSun" panose="02010600030101010101" pitchFamily="2" charset="-122"/>
              </a:rPr>
              <a:t>.</a:t>
            </a:r>
            <a:fld id="{CCD7A101-4B41-2A47-9782-2548AF8157EE}" type="slidenum">
              <a:rPr lang="en-US" altLang="zh-CN" sz="1200" b="1" smtClean="0">
                <a:solidFill>
                  <a:schemeClr val="bg1"/>
                </a:solidFill>
                <a:ea typeface="SimSun" panose="02010600030101010101" pitchFamily="2" charset="-122"/>
              </a:rPr>
              <a:pPr marL="0" lvl="1" eaLnBrk="1" hangingPunct="1">
                <a:defRPr/>
              </a:pPr>
              <a:t>‹#›</a:t>
            </a:fld>
            <a:endParaRPr lang="en-US" altLang="zh-CN" sz="1200" b="1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600200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14733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1444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07295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2960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1048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7268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7307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5047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9782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3884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7" name="Rectangle 5">
            <a:extLst>
              <a:ext uri="{FF2B5EF4-FFF2-40B4-BE49-F238E27FC236}">
                <a16:creationId xmlns:a16="http://schemas.microsoft.com/office/drawing/2014/main" id="{26AC3D8C-3EAD-E8D2-6343-3C42A8FC1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7CFF032E-AFC1-8B7B-25C9-8D5DFDD4D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1028" name="Picture 21" descr="schulichlogocolor">
            <a:extLst>
              <a:ext uri="{FF2B5EF4-FFF2-40B4-BE49-F238E27FC236}">
                <a16:creationId xmlns:a16="http://schemas.microsoft.com/office/drawing/2014/main" id="{3940EA54-4AA0-3BEB-D860-A44956CB7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95250"/>
            <a:ext cx="1371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2">
            <a:extLst>
              <a:ext uri="{FF2B5EF4-FFF2-40B4-BE49-F238E27FC236}">
                <a16:creationId xmlns:a16="http://schemas.microsoft.com/office/drawing/2014/main" id="{3F59CA2C-6FB2-9765-B1D9-654D087505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8200"/>
            <a:ext cx="9144000" cy="76200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1" name="Rectangle 25">
            <a:extLst>
              <a:ext uri="{FF2B5EF4-FFF2-40B4-BE49-F238E27FC236}">
                <a16:creationId xmlns:a16="http://schemas.microsoft.com/office/drawing/2014/main" id="{E3C7F9AE-3B59-8856-6DE4-F378EF880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02400"/>
            <a:ext cx="9144000" cy="360363"/>
          </a:xfrm>
          <a:prstGeom prst="rect">
            <a:avLst/>
          </a:prstGeom>
          <a:solidFill>
            <a:srgbClr val="004080"/>
          </a:solidFill>
          <a:ln>
            <a:noFill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Rectangle 28">
            <a:extLst>
              <a:ext uri="{FF2B5EF4-FFF2-40B4-BE49-F238E27FC236}">
                <a16:creationId xmlns:a16="http://schemas.microsoft.com/office/drawing/2014/main" id="{1FC6ACF1-DB34-AB2E-49F8-E3BBC71618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788" y="6553200"/>
            <a:ext cx="8763000" cy="381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4305300" algn="ctr"/>
                <a:tab pos="85217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marL="0" lvl="1" eaLnBrk="1" hangingPunct="1">
              <a:defRPr/>
            </a:pPr>
            <a:r>
              <a:rPr lang="en-US" altLang="zh-CN" sz="1200">
                <a:solidFill>
                  <a:srgbClr val="0000FF"/>
                </a:solidFill>
                <a:ea typeface="SimSun" panose="02010600030101010101" pitchFamily="2" charset="-122"/>
              </a:rPr>
              <a:t>		</a:t>
            </a:r>
            <a:r>
              <a:rPr lang="en-US" altLang="zh-CN" sz="1200">
                <a:solidFill>
                  <a:schemeClr val="bg1"/>
                </a:solidFill>
                <a:ea typeface="SimSun" panose="02010600030101010101" pitchFamily="2" charset="-122"/>
              </a:rPr>
              <a:t>ENGG 680 – Introduction to Digital Engineering	1</a:t>
            </a:r>
            <a:r>
              <a:rPr lang="en-US" altLang="zh-CN" sz="1200" b="1">
                <a:solidFill>
                  <a:schemeClr val="bg1"/>
                </a:solidFill>
                <a:ea typeface="SimSun" panose="02010600030101010101" pitchFamily="2" charset="-122"/>
              </a:rPr>
              <a:t>.</a:t>
            </a:r>
            <a:fld id="{CCD7A101-4B41-2A47-9782-2548AF8157EE}" type="slidenum">
              <a:rPr lang="en-US" altLang="zh-CN" sz="1200" b="1" smtClean="0">
                <a:solidFill>
                  <a:schemeClr val="bg1"/>
                </a:solidFill>
                <a:ea typeface="SimSun" panose="02010600030101010101" pitchFamily="2" charset="-122"/>
              </a:rPr>
              <a:pPr marL="0" lvl="1" eaLnBrk="1" hangingPunct="1">
                <a:defRPr/>
              </a:pPr>
              <a:t>‹#›</a:t>
            </a:fld>
            <a:endParaRPr lang="en-US" altLang="zh-CN" sz="1200" b="1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7" r:id="rId1"/>
    <p:sldLayoutId id="2147485308" r:id="rId2"/>
    <p:sldLayoutId id="2147485309" r:id="rId3"/>
    <p:sldLayoutId id="2147485310" r:id="rId4"/>
    <p:sldLayoutId id="2147485311" r:id="rId5"/>
    <p:sldLayoutId id="2147485312" r:id="rId6"/>
    <p:sldLayoutId id="2147485313" r:id="rId7"/>
    <p:sldLayoutId id="2147485314" r:id="rId8"/>
    <p:sldLayoutId id="2147485315" r:id="rId9"/>
    <p:sldLayoutId id="2147485316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Arial" pitchFamily="-106" charset="0"/>
          <a:ea typeface="MS PGothic" panose="020B0600070205080204" pitchFamily="34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Arial" pitchFamily="-106" charset="0"/>
          <a:ea typeface="MS PGothic" panose="020B0600070205080204" pitchFamily="34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Arial" pitchFamily="-106" charset="0"/>
          <a:ea typeface="MS PGothic" panose="020B0600070205080204" pitchFamily="34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0000"/>
          </a:solidFill>
          <a:effectLst>
            <a:outerShdw blurRad="38100" dist="38100" dir="2700000" algn="tl">
              <a:srgbClr val="DDDDDD"/>
            </a:outerShdw>
          </a:effectLst>
          <a:latin typeface="Arial" pitchFamily="-106" charset="0"/>
          <a:ea typeface="MS PGothic" panose="020B0600070205080204" pitchFamily="34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effectLst>
            <a:outerShdw blurRad="38100" dist="38100" dir="2700000" algn="tl">
              <a:srgbClr val="DDDDDD"/>
            </a:outerShdw>
          </a:effectLst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effectLst>
            <a:outerShdw blurRad="38100" dist="38100" dir="2700000" algn="tl">
              <a:srgbClr val="DDDDDD"/>
            </a:outerShdw>
          </a:effectLst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effectLst>
            <a:outerShdw blurRad="38100" dist="38100" dir="2700000" algn="tl">
              <a:srgbClr val="DDDDDD"/>
            </a:outerShdw>
          </a:effectLst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FF"/>
          </a:solidFill>
          <a:effectLst>
            <a:outerShdw blurRad="38100" dist="38100" dir="2700000" algn="tl">
              <a:srgbClr val="DDDDDD"/>
            </a:outerShdw>
          </a:effectLst>
          <a:latin typeface="Arial" pitchFamily="-106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080"/>
        </a:buClr>
        <a:buFont typeface="Wingdings" pitchFamily="2" charset="2"/>
        <a:buChar char="v"/>
        <a:tabLst>
          <a:tab pos="8585200" algn="r"/>
        </a:tabLst>
        <a:defRPr sz="2400" b="1">
          <a:solidFill>
            <a:srgbClr val="004080"/>
          </a:solidFill>
          <a:latin typeface="Times"/>
          <a:ea typeface="MS PGothic" panose="020B0600070205080204" pitchFamily="34" charset="-128"/>
          <a:cs typeface="Time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q"/>
        <a:tabLst>
          <a:tab pos="8585200" algn="r"/>
        </a:tabLst>
        <a:defRPr sz="2000" b="1">
          <a:solidFill>
            <a:schemeClr val="tx1"/>
          </a:solidFill>
          <a:latin typeface="Times"/>
          <a:ea typeface="MS PGothic" panose="020B0600070205080204" pitchFamily="34" charset="-128"/>
          <a:cs typeface="Time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080"/>
        </a:buClr>
        <a:buSzPct val="90000"/>
        <a:buFont typeface="Wingdings" pitchFamily="2" charset="2"/>
        <a:buChar char="u"/>
        <a:tabLst>
          <a:tab pos="8585200" algn="r"/>
        </a:tabLst>
        <a:defRPr>
          <a:solidFill>
            <a:schemeClr val="tx1"/>
          </a:solidFill>
          <a:latin typeface="Times"/>
          <a:ea typeface="ヒラギノ角ゴ Pro W3" charset="-128"/>
          <a:cs typeface="Time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SzPct val="120000"/>
        <a:buFont typeface="Courier New" panose="02070309020205020404" pitchFamily="49" charset="0"/>
        <a:buChar char="o"/>
        <a:tabLst>
          <a:tab pos="8585200" algn="r"/>
        </a:tabLst>
        <a:defRPr sz="1600">
          <a:solidFill>
            <a:schemeClr val="tx1"/>
          </a:solidFill>
          <a:latin typeface="Times"/>
          <a:ea typeface="ヒラギノ角ゴ Pro W3" charset="-128"/>
          <a:cs typeface="Time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080"/>
        </a:buClr>
        <a:buSzPct val="100000"/>
        <a:buFont typeface="Wingdings" pitchFamily="2" charset="2"/>
        <a:buChar char="²"/>
        <a:tabLst>
          <a:tab pos="8585200" algn="r"/>
        </a:tabLst>
        <a:defRPr sz="1400">
          <a:solidFill>
            <a:schemeClr val="tx1"/>
          </a:solidFill>
          <a:latin typeface="Times"/>
          <a:ea typeface="ヒラギノ角ゴ Pro W3" charset="-128"/>
          <a:cs typeface="Time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Zapf Dingbats" pitchFamily="-106" charset="2"/>
        <a:buChar char=""/>
        <a:defRPr sz="12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Zapf Dingbats" pitchFamily="-106" charset="2"/>
        <a:buChar char=""/>
        <a:defRPr sz="12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Zapf Dingbats" pitchFamily="-106" charset="2"/>
        <a:buChar char=""/>
        <a:defRPr sz="12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Zapf Dingbats" pitchFamily="-106" charset="2"/>
        <a:buChar char=""/>
        <a:defRPr sz="12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E253C-C337-2728-CD8D-48EB04841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513"/>
            <a:ext cx="7772400" cy="5272087"/>
          </a:xfrm>
        </p:spPr>
        <p:txBody>
          <a:bodyPr/>
          <a:lstStyle/>
          <a:p>
            <a:pPr>
              <a:defRPr/>
            </a:pP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ENGG 680 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INTRODUCTION TO DIGITAL ENGINEERING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Assignment 3 Overview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Dr. Hongzhou Yang</a:t>
            </a:r>
            <a:b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Ananya Vishwanath, Zelin Zhou</a:t>
            </a:r>
            <a:b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</a:b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University of Calgary</a:t>
            </a:r>
            <a:b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Schulich School of Engineering</a:t>
            </a:r>
            <a:b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/>
              </a:rPr>
              <a:t>Department of Geomatics Engineering</a:t>
            </a:r>
            <a:b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4EF-8C36-73F7-73A0-B4CF739E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Introduction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96F7-A661-FC57-933F-6935A596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Assignment 3 will cover 2 topics : Gradient Descent and Logistic Regression</a:t>
            </a:r>
          </a:p>
          <a:p>
            <a:pPr marL="0" indent="0">
              <a:buNone/>
            </a:pPr>
            <a:r>
              <a:rPr lang="en-US" sz="2000" u="sng"/>
              <a:t>Gradient Descent (25 marks)</a:t>
            </a:r>
          </a:p>
          <a:p>
            <a:r>
              <a:rPr lang="en-US" sz="2000" b="0">
                <a:solidFill>
                  <a:schemeClr val="tx1"/>
                </a:solidFill>
              </a:rPr>
              <a:t>Perform Single Point Positioning (SPP) – Same as Assignment 2 using </a:t>
            </a:r>
            <a:r>
              <a:rPr lang="en-US" sz="2000">
                <a:solidFill>
                  <a:schemeClr val="tx1"/>
                </a:solidFill>
              </a:rPr>
              <a:t>non-linear Gradient Descent </a:t>
            </a:r>
            <a:r>
              <a:rPr lang="en-US" sz="2000" b="0">
                <a:solidFill>
                  <a:schemeClr val="tx1"/>
                </a:solidFill>
              </a:rPr>
              <a:t>(instead of Least Squares)</a:t>
            </a:r>
          </a:p>
          <a:p>
            <a:pPr marL="0" indent="0">
              <a:buNone/>
            </a:pPr>
            <a:r>
              <a:rPr lang="en-US" sz="2000" u="sng"/>
              <a:t>Logistic Regression (50 marks)</a:t>
            </a:r>
          </a:p>
          <a:p>
            <a:r>
              <a:rPr lang="en-US" sz="2000" b="0">
                <a:solidFill>
                  <a:schemeClr val="tx1"/>
                </a:solidFill>
              </a:rPr>
              <a:t>Dataset provided consists of samples of phishing and non-phishing websites.</a:t>
            </a:r>
          </a:p>
          <a:p>
            <a:r>
              <a:rPr lang="en-US" sz="2000" b="0">
                <a:solidFill>
                  <a:schemeClr val="tx1"/>
                </a:solidFill>
              </a:rPr>
              <a:t>Perform </a:t>
            </a:r>
            <a:r>
              <a:rPr lang="en-US" sz="2000">
                <a:solidFill>
                  <a:schemeClr val="tx1"/>
                </a:solidFill>
              </a:rPr>
              <a:t>Binary Classification</a:t>
            </a:r>
            <a:r>
              <a:rPr lang="en-US" sz="2000" b="0">
                <a:solidFill>
                  <a:schemeClr val="tx1"/>
                </a:solidFill>
              </a:rPr>
              <a:t> to predict if a website is of phishing-type using </a:t>
            </a:r>
            <a:r>
              <a:rPr lang="en-US" sz="2000">
                <a:solidFill>
                  <a:schemeClr val="tx1"/>
                </a:solidFill>
              </a:rPr>
              <a:t>Logistic Regression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These slides should provide guidance for completing both sections of the assignment.</a:t>
            </a:r>
            <a:endParaRPr lang="en-CA" sz="2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62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604B-B69D-34B9-CFB8-68EBCA01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 (25 marks)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F4A5-2BF9-942B-2C76-5FD63B70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b="0" dirty="0">
                <a:solidFill>
                  <a:schemeClr val="tx1"/>
                </a:solidFill>
                <a:ea typeface="MS PGothic"/>
              </a:rPr>
              <a:t>Given the </a:t>
            </a:r>
            <a:r>
              <a:rPr lang="en-CA" sz="2000" dirty="0">
                <a:solidFill>
                  <a:schemeClr val="tx1"/>
                </a:solidFill>
                <a:ea typeface="MS PGothic"/>
              </a:rPr>
              <a:t>same data</a:t>
            </a:r>
            <a:r>
              <a:rPr lang="en-CA" sz="2000" b="0" dirty="0">
                <a:solidFill>
                  <a:schemeClr val="tx1"/>
                </a:solidFill>
                <a:ea typeface="MS PGothic"/>
              </a:rPr>
              <a:t> from lab assignment 2.</a:t>
            </a:r>
            <a:endParaRPr lang="en-CA" sz="2000" b="0" dirty="0">
              <a:solidFill>
                <a:schemeClr val="tx1"/>
              </a:solidFill>
            </a:endParaRPr>
          </a:p>
          <a:p>
            <a:r>
              <a:rPr lang="en-CA" sz="2000" b="0" dirty="0">
                <a:solidFill>
                  <a:schemeClr val="tx1"/>
                </a:solidFill>
                <a:ea typeface="MS PGothic"/>
              </a:rPr>
              <a:t>The Gradient Descent slides can be found in the chapter 2 slides.</a:t>
            </a:r>
            <a:endParaRPr lang="en-CA" sz="2000" b="0" dirty="0">
              <a:solidFill>
                <a:schemeClr val="tx1"/>
              </a:solidFill>
            </a:endParaRPr>
          </a:p>
          <a:p>
            <a:r>
              <a:rPr lang="en-CA" sz="2000" b="0" dirty="0">
                <a:solidFill>
                  <a:schemeClr val="tx1"/>
                </a:solidFill>
                <a:ea typeface="MS PGothic"/>
              </a:rPr>
              <a:t>You </a:t>
            </a:r>
            <a:r>
              <a:rPr lang="en-CA" sz="2000" dirty="0">
                <a:solidFill>
                  <a:schemeClr val="tx1"/>
                </a:solidFill>
                <a:ea typeface="MS PGothic"/>
              </a:rPr>
              <a:t>don't</a:t>
            </a:r>
            <a:r>
              <a:rPr lang="en-CA" sz="2000" b="0" dirty="0">
                <a:solidFill>
                  <a:schemeClr val="tx1"/>
                </a:solidFill>
                <a:ea typeface="MS PGothic"/>
              </a:rPr>
              <a:t> need to change the code in step 0: Setup &amp; Initialization</a:t>
            </a:r>
            <a:endParaRPr lang="en-CA" sz="2000" b="0" dirty="0">
              <a:solidFill>
                <a:schemeClr val="tx1"/>
              </a:solidFill>
            </a:endParaRPr>
          </a:p>
          <a:p>
            <a:r>
              <a:rPr lang="en-CA" sz="2000" b="0" dirty="0">
                <a:solidFill>
                  <a:schemeClr val="tx1"/>
                </a:solidFill>
                <a:ea typeface="MS PGothic"/>
              </a:rPr>
              <a:t>Use the defined </a:t>
            </a:r>
            <a:r>
              <a:rPr lang="en-CA" sz="2000" b="0" dirty="0" err="1">
                <a:solidFill>
                  <a:schemeClr val="tx1"/>
                </a:solidFill>
                <a:ea typeface="MS PGothic"/>
              </a:rPr>
              <a:t>euclidean_norm</a:t>
            </a:r>
            <a:r>
              <a:rPr lang="en-CA" sz="2000" b="0" dirty="0">
                <a:solidFill>
                  <a:schemeClr val="tx1"/>
                </a:solidFill>
                <a:ea typeface="MS PGothic"/>
              </a:rPr>
              <a:t> function to help construct the cost and gradient functions.</a:t>
            </a:r>
            <a:endParaRPr lang="en-CA" sz="2000" b="0" dirty="0">
              <a:solidFill>
                <a:schemeClr val="tx1"/>
              </a:solidFill>
            </a:endParaRPr>
          </a:p>
          <a:p>
            <a:r>
              <a:rPr lang="en-CA" sz="2000" b="0" dirty="0">
                <a:solidFill>
                  <a:schemeClr val="tx1"/>
                </a:solidFill>
                <a:ea typeface="MS PGothic"/>
              </a:rPr>
              <a:t>In step 3, replace '...' parts with your implementation.</a:t>
            </a:r>
            <a:endParaRPr lang="en-CA" sz="2000" b="0" dirty="0">
              <a:solidFill>
                <a:schemeClr val="tx1"/>
              </a:solidFill>
            </a:endParaRPr>
          </a:p>
          <a:p>
            <a:r>
              <a:rPr lang="en-CA" sz="2000" b="0" dirty="0">
                <a:solidFill>
                  <a:schemeClr val="tx1"/>
                </a:solidFill>
                <a:ea typeface="MS PGothic"/>
              </a:rPr>
              <a:t>In step 4, make sure you print out the </a:t>
            </a:r>
            <a:r>
              <a:rPr lang="en-CA" sz="2000" dirty="0">
                <a:solidFill>
                  <a:schemeClr val="tx1"/>
                </a:solidFill>
                <a:ea typeface="MS PGothic"/>
              </a:rPr>
              <a:t>correct</a:t>
            </a:r>
            <a:r>
              <a:rPr lang="en-CA" sz="2000" b="0" dirty="0">
                <a:solidFill>
                  <a:schemeClr val="tx1"/>
                </a:solidFill>
                <a:ea typeface="MS PGothic"/>
              </a:rPr>
              <a:t> final optimization results; we will check these results for evaluation.</a:t>
            </a:r>
            <a:endParaRPr lang="en-CA" sz="2000" b="0" dirty="0">
              <a:solidFill>
                <a:schemeClr val="tx1"/>
              </a:solidFill>
            </a:endParaRPr>
          </a:p>
          <a:p>
            <a:r>
              <a:rPr lang="en-CA" sz="2000" b="0" dirty="0">
                <a:solidFill>
                  <a:schemeClr val="tx1"/>
                </a:solidFill>
                <a:ea typeface="MS PGothic"/>
              </a:rPr>
              <a:t>Plot &amp; analyze cost, gradients and positioning errors, and their relationship with Gradient Descent steps. Make sure you read the </a:t>
            </a:r>
            <a:r>
              <a:rPr lang="en-CA" sz="2000" dirty="0">
                <a:solidFill>
                  <a:schemeClr val="tx1"/>
                </a:solidFill>
                <a:ea typeface="MS PGothic"/>
              </a:rPr>
              <a:t>plot requirements</a:t>
            </a:r>
            <a:r>
              <a:rPr lang="en-CA" sz="2000" b="0" dirty="0">
                <a:solidFill>
                  <a:schemeClr val="tx1"/>
                </a:solidFill>
                <a:ea typeface="MS PGothic"/>
              </a:rPr>
              <a:t> carefully.</a:t>
            </a:r>
            <a:endParaRPr lang="en-CA" sz="2000" b="0" dirty="0">
              <a:solidFill>
                <a:schemeClr val="tx1"/>
              </a:solidFill>
            </a:endParaRPr>
          </a:p>
          <a:p>
            <a:endParaRPr lang="en-CA" sz="2000" b="0">
              <a:solidFill>
                <a:schemeClr val="tx1"/>
              </a:solidFill>
            </a:endParaRPr>
          </a:p>
          <a:p>
            <a:endParaRPr lang="en-CA" sz="2000" b="0"/>
          </a:p>
          <a:p>
            <a:endParaRPr lang="en-CA" sz="2000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386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01B-E49A-95F4-59EC-D9906584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(50 marks)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88CC-B311-11C8-4BDD-EF6E27D2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This question requires you to perform Binary Classification and correctly predict a phishing website using Logistic Regression. Some keypoints are given below:</a:t>
            </a:r>
          </a:p>
          <a:p>
            <a:r>
              <a:rPr lang="en-US" sz="2000" b="0">
                <a:solidFill>
                  <a:schemeClr val="tx1"/>
                </a:solidFill>
              </a:rPr>
              <a:t>Import the dataset using </a:t>
            </a:r>
            <a:r>
              <a:rPr lang="en-US" sz="2000" b="0" err="1">
                <a:solidFill>
                  <a:schemeClr val="tx1"/>
                </a:solidFill>
              </a:rPr>
              <a:t>fetch_ucirepo</a:t>
            </a:r>
            <a:r>
              <a:rPr lang="en-US" sz="2000" b="0">
                <a:solidFill>
                  <a:schemeClr val="tx1"/>
                </a:solidFill>
              </a:rPr>
              <a:t>() function and extract the target and features.</a:t>
            </a:r>
          </a:p>
          <a:p>
            <a:pPr lvl="1"/>
            <a:r>
              <a:rPr lang="en-US" sz="1800" b="0"/>
              <a:t>The link to the dataset has been provided in the </a:t>
            </a:r>
            <a:r>
              <a:rPr lang="en-US" sz="1800" b="0" err="1"/>
              <a:t>colab</a:t>
            </a:r>
            <a:r>
              <a:rPr lang="en-US" sz="1800" b="0"/>
              <a:t> notebook. It contains instructions on how to extract the target and features.</a:t>
            </a:r>
          </a:p>
          <a:p>
            <a:r>
              <a:rPr lang="en-US" sz="2000" b="0">
                <a:solidFill>
                  <a:schemeClr val="tx1"/>
                </a:solidFill>
              </a:rPr>
              <a:t>Check class distribution by plotting a histogram with the dataset labels. Print the exact number of samples for each label on top of the bin. 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tx1"/>
                </a:solidFill>
              </a:rPr>
              <a:t>      </a:t>
            </a:r>
            <a:r>
              <a:rPr lang="en-US" sz="2000" b="0" err="1">
                <a:solidFill>
                  <a:schemeClr val="tx1"/>
                </a:solidFill>
              </a:rPr>
              <a:t>plt.show</a:t>
            </a:r>
            <a:r>
              <a:rPr lang="en-US" sz="2000" b="0">
                <a:solidFill>
                  <a:schemeClr val="tx1"/>
                </a:solidFill>
              </a:rPr>
              <a:t>() has been provided.</a:t>
            </a:r>
          </a:p>
          <a:p>
            <a:endParaRPr lang="en-CA" b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99721-C5C0-2349-566B-4C0AC09B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10" y="4725144"/>
            <a:ext cx="6345090" cy="12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704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46E2-0DEC-5CD3-5D4B-0E7692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(50 marks)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D218-52BB-EEF9-6047-501D8D26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>
                <a:solidFill>
                  <a:schemeClr val="tx1"/>
                </a:solidFill>
                <a:ea typeface="MS PGothic"/>
              </a:rPr>
              <a:t>The random state for Step 2.2 (3% dataset) is provided as 42, and for Step 5.1 ONWARDS it should be set to 0.</a:t>
            </a:r>
          </a:p>
          <a:p>
            <a:r>
              <a:rPr lang="en-US" sz="1800" b="0">
                <a:solidFill>
                  <a:schemeClr val="tx1"/>
                </a:solidFill>
                <a:ea typeface="MS PGothic"/>
              </a:rPr>
              <a:t>Training-Testing split for the assignment should always be set to 70%-30%.</a:t>
            </a:r>
          </a:p>
          <a:p>
            <a:r>
              <a:rPr lang="en-US" sz="1800" b="0">
                <a:solidFill>
                  <a:schemeClr val="tx1"/>
                </a:solidFill>
                <a:ea typeface="MS PGothic"/>
              </a:rPr>
              <a:t>In Step 5.2, to visualize the confusion matrix in a more illuminating way, a code snippet using seaborn library has been provided</a:t>
            </a:r>
          </a:p>
          <a:p>
            <a:endParaRPr lang="en-US" sz="1800" b="0">
              <a:solidFill>
                <a:schemeClr val="tx1"/>
              </a:solidFill>
            </a:endParaRPr>
          </a:p>
          <a:p>
            <a:endParaRPr lang="en-US" sz="1800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0">
                <a:solidFill>
                  <a:schemeClr val="tx1"/>
                </a:solidFill>
                <a:ea typeface="MS PGothic"/>
              </a:rPr>
              <a:t>Please use </a:t>
            </a:r>
            <a:r>
              <a:rPr lang="en-US" sz="1800" err="1">
                <a:solidFill>
                  <a:schemeClr val="tx1"/>
                </a:solidFill>
                <a:ea typeface="MS PGothic"/>
              </a:rPr>
              <a:t>conf_mat</a:t>
            </a:r>
            <a:r>
              <a:rPr lang="en-US" sz="1800">
                <a:solidFill>
                  <a:schemeClr val="tx1"/>
                </a:solidFill>
                <a:ea typeface="MS PGothic"/>
              </a:rPr>
              <a:t> </a:t>
            </a:r>
            <a:r>
              <a:rPr lang="en-US" sz="1800" b="0">
                <a:solidFill>
                  <a:schemeClr val="tx1"/>
                </a:solidFill>
                <a:ea typeface="MS PGothic"/>
              </a:rPr>
              <a:t>as the name of the confusion matrix, or change the parameter name in the </a:t>
            </a:r>
            <a:r>
              <a:rPr lang="en-US" sz="1800" b="0" err="1">
                <a:solidFill>
                  <a:schemeClr val="tx1"/>
                </a:solidFill>
                <a:ea typeface="MS PGothic"/>
              </a:rPr>
              <a:t>sns.heatmap</a:t>
            </a:r>
            <a:r>
              <a:rPr lang="en-US" sz="1800" b="0">
                <a:solidFill>
                  <a:schemeClr val="tx1"/>
                </a:solidFill>
                <a:ea typeface="MS PGothic"/>
              </a:rPr>
              <a:t>() function call</a:t>
            </a:r>
          </a:p>
          <a:p>
            <a:r>
              <a:rPr lang="en-US" sz="1800" b="0">
                <a:solidFill>
                  <a:schemeClr val="tx1"/>
                </a:solidFill>
              </a:rPr>
              <a:t>Please </a:t>
            </a:r>
            <a:r>
              <a:rPr lang="en-US" sz="1800">
                <a:solidFill>
                  <a:schemeClr val="tx1"/>
                </a:solidFill>
              </a:rPr>
              <a:t>give specific NUMERICAL VALUES </a:t>
            </a:r>
            <a:r>
              <a:rPr lang="en-US" sz="1800" b="0">
                <a:solidFill>
                  <a:schemeClr val="tx1"/>
                </a:solidFill>
              </a:rPr>
              <a:t>for accuracy metrics etc. when answering the analysis questions, not just “the training accuracy is high”, MARKS WILL BE DEDUCTED.</a:t>
            </a:r>
          </a:p>
          <a:p>
            <a:r>
              <a:rPr lang="en-US" sz="1800" b="0">
                <a:solidFill>
                  <a:schemeClr val="tx1"/>
                </a:solidFill>
                <a:ea typeface="MS PGothic"/>
              </a:rPr>
              <a:t>Please provide concise explanation, highlighting major themes in your answer with </a:t>
            </a:r>
            <a:r>
              <a:rPr lang="en-US" sz="1800">
                <a:solidFill>
                  <a:schemeClr val="tx1"/>
                </a:solidFill>
                <a:ea typeface="MS PGothic"/>
              </a:rPr>
              <a:t>bold if needed. </a:t>
            </a:r>
            <a:r>
              <a:rPr lang="en-US" sz="1800" b="0">
                <a:solidFill>
                  <a:schemeClr val="tx1"/>
                </a:solidFill>
                <a:ea typeface="MS PGothic"/>
              </a:rPr>
              <a:t>The scikit-learn webpage for each functionality should also provide insight.</a:t>
            </a:r>
            <a:endParaRPr lang="en-US" sz="1800" b="0">
              <a:solidFill>
                <a:schemeClr val="tx1"/>
              </a:solidFill>
            </a:endParaRPr>
          </a:p>
          <a:p>
            <a:endParaRPr lang="en-US" sz="2000" b="0">
              <a:solidFill>
                <a:schemeClr val="tx1"/>
              </a:solidFill>
            </a:endParaRPr>
          </a:p>
          <a:p>
            <a:endParaRPr lang="en-US" sz="2000" b="0">
              <a:solidFill>
                <a:schemeClr val="tx1"/>
              </a:solidFill>
            </a:endParaRPr>
          </a:p>
          <a:p>
            <a:endParaRPr lang="en-CA" sz="2000" b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A4F25-3AA6-FB7D-E004-6BDA0B78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62818"/>
            <a:ext cx="7920880" cy="11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676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_of_C">
  <a:themeElements>
    <a:clrScheme name="">
      <a:dk1>
        <a:srgbClr val="000000"/>
      </a:dk1>
      <a:lt1>
        <a:srgbClr val="FFFFFF"/>
      </a:lt1>
      <a:dk2>
        <a:srgbClr val="FFCC00"/>
      </a:dk2>
      <a:lt2>
        <a:srgbClr val="7D623E"/>
      </a:lt2>
      <a:accent1>
        <a:srgbClr val="FFCC00"/>
      </a:accent1>
      <a:accent2>
        <a:srgbClr val="8800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7B0000"/>
      </a:accent6>
      <a:hlink>
        <a:srgbClr val="805F3E"/>
      </a:hlink>
      <a:folHlink>
        <a:srgbClr val="6E354F"/>
      </a:folHlink>
    </a:clrScheme>
    <a:fontScheme name="U_of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U_of_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_of_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_of_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_of_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_of_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_of_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_of_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_of_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_of_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_of_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_of_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_of_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_of_C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_of_C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0D265F2-71CF-D043-9954-816C198C00B1}">
  <we:reference id="wa104381909" version="3.14.3.0" store="en-US" storeType="OMEX"/>
  <we:alternateReferences>
    <we:reference id="wa104381909" version="3.14.3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U_of_C</vt:lpstr>
      <vt:lpstr>  ENGG 680  INTRODUCTION TO DIGITAL ENGINEERING  Assignment 3 Overview Dr. Hongzhou Yang Ananya Vishwanath, Zelin Zhou  University of Calgary Schulich School of Engineering Department of Geomatics Engineering  </vt:lpstr>
      <vt:lpstr>Assignment Introduction</vt:lpstr>
      <vt:lpstr>Gradient Descent (25 marks)</vt:lpstr>
      <vt:lpstr>Logistic Regression (50 marks)</vt:lpstr>
      <vt:lpstr>Logistic Regression (50 marks)</vt:lpstr>
    </vt:vector>
  </TitlesOfParts>
  <Company>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Field Recovery from Spaceborne  Gravimetry</dc:title>
  <dc:creator>Ananya Vishwanath</dc:creator>
  <cp:revision>9</cp:revision>
  <cp:lastPrinted>2023-01-14T23:21:49Z</cp:lastPrinted>
  <dcterms:created xsi:type="dcterms:W3CDTF">2012-02-29T02:32:50Z</dcterms:created>
  <dcterms:modified xsi:type="dcterms:W3CDTF">2024-10-22T19:31:47Z</dcterms:modified>
</cp:coreProperties>
</file>