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194B7-1DC9-4791-914A-4C43013F5744}" v="4" dt="2024-03-12T22:08:36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olland" userId="ccf2d4cf9e62812d" providerId="LiveId" clId="{184194B7-1DC9-4791-914A-4C43013F5744}"/>
    <pc:docChg chg="custSel addSld delSld modSld">
      <pc:chgData name="daniel polland" userId="ccf2d4cf9e62812d" providerId="LiveId" clId="{184194B7-1DC9-4791-914A-4C43013F5744}" dt="2024-03-12T22:09:39.622" v="133" actId="2696"/>
      <pc:docMkLst>
        <pc:docMk/>
      </pc:docMkLst>
      <pc:sldChg chg="addSp modSp mod modAnim">
        <pc:chgData name="daniel polland" userId="ccf2d4cf9e62812d" providerId="LiveId" clId="{184194B7-1DC9-4791-914A-4C43013F5744}" dt="2024-03-12T22:06:44.095" v="3" actId="1076"/>
        <pc:sldMkLst>
          <pc:docMk/>
          <pc:sldMk cId="2221357132" sldId="260"/>
        </pc:sldMkLst>
        <pc:picChg chg="add mod">
          <ac:chgData name="daniel polland" userId="ccf2d4cf9e62812d" providerId="LiveId" clId="{184194B7-1DC9-4791-914A-4C43013F5744}" dt="2024-03-12T22:06:44.095" v="3" actId="1076"/>
          <ac:picMkLst>
            <pc:docMk/>
            <pc:sldMk cId="2221357132" sldId="260"/>
            <ac:picMk id="4" creationId="{51247BB1-378C-99D0-6B84-55FEA2B36E97}"/>
          </ac:picMkLst>
        </pc:picChg>
      </pc:sldChg>
      <pc:sldChg chg="add del setBg">
        <pc:chgData name="daniel polland" userId="ccf2d4cf9e62812d" providerId="LiveId" clId="{184194B7-1DC9-4791-914A-4C43013F5744}" dt="2024-03-12T22:07:54.566" v="39" actId="2696"/>
        <pc:sldMkLst>
          <pc:docMk/>
          <pc:sldMk cId="962277238" sldId="261"/>
        </pc:sldMkLst>
      </pc:sldChg>
      <pc:sldChg chg="addSp delSp modSp new mod">
        <pc:chgData name="daniel polland" userId="ccf2d4cf9e62812d" providerId="LiveId" clId="{184194B7-1DC9-4791-914A-4C43013F5744}" dt="2024-03-12T22:09:27.463" v="131" actId="20577"/>
        <pc:sldMkLst>
          <pc:docMk/>
          <pc:sldMk cId="1220365804" sldId="261"/>
        </pc:sldMkLst>
        <pc:spChg chg="mod">
          <ac:chgData name="daniel polland" userId="ccf2d4cf9e62812d" providerId="LiveId" clId="{184194B7-1DC9-4791-914A-4C43013F5744}" dt="2024-03-12T22:08:15.242" v="58" actId="20577"/>
          <ac:spMkLst>
            <pc:docMk/>
            <pc:sldMk cId="1220365804" sldId="261"/>
            <ac:spMk id="2" creationId="{D4F00596-BAB8-4BD4-D739-D4F015178A59}"/>
          </ac:spMkLst>
        </pc:spChg>
        <pc:spChg chg="add del mod">
          <ac:chgData name="daniel polland" userId="ccf2d4cf9e62812d" providerId="LiveId" clId="{184194B7-1DC9-4791-914A-4C43013F5744}" dt="2024-03-12T22:08:29.283" v="61"/>
          <ac:spMkLst>
            <pc:docMk/>
            <pc:sldMk cId="1220365804" sldId="261"/>
            <ac:spMk id="3" creationId="{D4160054-CD4E-0052-F05F-051ABA7638D2}"/>
          </ac:spMkLst>
        </pc:spChg>
        <pc:spChg chg="add mod">
          <ac:chgData name="daniel polland" userId="ccf2d4cf9e62812d" providerId="LiveId" clId="{184194B7-1DC9-4791-914A-4C43013F5744}" dt="2024-03-12T22:09:27.463" v="131" actId="20577"/>
          <ac:spMkLst>
            <pc:docMk/>
            <pc:sldMk cId="1220365804" sldId="261"/>
            <ac:spMk id="4" creationId="{02F937DD-E281-5071-099C-0E4BECA67EF8}"/>
          </ac:spMkLst>
        </pc:spChg>
      </pc:sldChg>
      <pc:sldChg chg="modSp new del mod">
        <pc:chgData name="daniel polland" userId="ccf2d4cf9e62812d" providerId="LiveId" clId="{184194B7-1DC9-4791-914A-4C43013F5744}" dt="2024-03-12T22:07:19.901" v="37" actId="2696"/>
        <pc:sldMkLst>
          <pc:docMk/>
          <pc:sldMk cId="1389704658" sldId="261"/>
        </pc:sldMkLst>
        <pc:spChg chg="mod">
          <ac:chgData name="daniel polland" userId="ccf2d4cf9e62812d" providerId="LiveId" clId="{184194B7-1DC9-4791-914A-4C43013F5744}" dt="2024-03-12T22:07:11.131" v="36" actId="20577"/>
          <ac:spMkLst>
            <pc:docMk/>
            <pc:sldMk cId="1389704658" sldId="261"/>
            <ac:spMk id="2" creationId="{39191E0E-DAF2-C7DE-CF32-932C3C7D9C05}"/>
          </ac:spMkLst>
        </pc:spChg>
      </pc:sldChg>
      <pc:sldChg chg="new del">
        <pc:chgData name="daniel polland" userId="ccf2d4cf9e62812d" providerId="LiveId" clId="{184194B7-1DC9-4791-914A-4C43013F5744}" dt="2024-03-12T22:09:39.622" v="133" actId="2696"/>
        <pc:sldMkLst>
          <pc:docMk/>
          <pc:sldMk cId="415547738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0A64-696D-774B-CE68-E1EA091C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4DC3-D0D3-F5F5-2AD9-3BC262B8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FB3-E36F-4131-B693-A65E0BEC0FA9}" type="datetimeFigureOut">
              <a:rPr lang="en-IE" smtClean="0"/>
              <a:t>12/03/2024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817AA-90FC-A368-D651-A1F58CB1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B3E9E-9731-1430-5A81-C23D9DFE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8896-ADBD-4214-A6D2-16A759F4D6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222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2AA73-922A-2744-D221-455AF7C7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AE297-8F18-B3FB-DD83-292C3B6F6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B3CA-3E8B-6F63-E205-AF9FC1DA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75FB3-E36F-4131-B693-A65E0BEC0FA9}" type="datetimeFigureOut">
              <a:rPr lang="en-IE" smtClean="0"/>
              <a:t>12/03/2024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216A-3B45-288A-CA02-2B5F0BFA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05E2-58AB-E095-DE8A-521916D3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98896-ADBD-4214-A6D2-16A759F4D6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33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DB2A91-BF46-5A2C-B99C-F2654C94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IOT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1657C-1397-9A3A-5EB4-9ECD582F4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4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7E8991-5A1D-750D-FB87-E1735F71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My Idea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D385C-5AA0-77F2-4233-74368E76C3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0962C2-10C7-3FBA-69A3-DF2739A5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EF46A-AEAA-D3BD-A9AC-DB71A4DFD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C191D1-551D-6BFA-15F3-4CA6F94A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The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98638-83AA-BA7B-31BF-BBB6F03907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4666B3-E2FC-F0F8-1E53-822DB9EA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BFEC8-4B38-2F04-8AA1-977F828E58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Recording 2024-03-12 220616">
            <a:hlinkClick r:id="" action="ppaction://media"/>
            <a:extLst>
              <a:ext uri="{FF2B5EF4-FFF2-40B4-BE49-F238E27FC236}">
                <a16:creationId xmlns:a16="http://schemas.microsoft.com/office/drawing/2014/main" id="{51247BB1-378C-99D0-6B84-55FEA2B36E9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44512"/>
            <a:ext cx="12192000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0596-BAB8-4BD4-D739-D4F01517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937DD-E281-5071-099C-0E4BECA67EF8}"/>
              </a:ext>
            </a:extLst>
          </p:cNvPr>
          <p:cNvSpPr txBox="1"/>
          <p:nvPr/>
        </p:nvSpPr>
        <p:spPr>
          <a:xfrm>
            <a:off x="661182" y="1505243"/>
            <a:ext cx="10339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to control lighting system.</a:t>
            </a:r>
          </a:p>
          <a:p>
            <a:r>
              <a:rPr lang="en-US" sz="2800" dirty="0"/>
              <a:t>Added security functionality.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22036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IOT Project</vt:lpstr>
      <vt:lpstr>My Idea</vt:lpstr>
      <vt:lpstr>Research</vt:lpstr>
      <vt:lpstr>The demo</vt:lpstr>
      <vt:lpstr>PowerPoint Presentation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daniel polland</dc:creator>
  <cp:lastModifiedBy>daniel polland</cp:lastModifiedBy>
  <cp:revision>1</cp:revision>
  <dcterms:created xsi:type="dcterms:W3CDTF">2024-03-12T22:00:50Z</dcterms:created>
  <dcterms:modified xsi:type="dcterms:W3CDTF">2024-03-12T22:09:49Z</dcterms:modified>
</cp:coreProperties>
</file>