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agotto" userId="39ffc30baf637d13" providerId="LiveId" clId="{1DF774C7-B1E0-41CD-B9C9-2E7BFC86807E}"/>
    <pc:docChg chg="custSel delSld modSld">
      <pc:chgData name="Daniel Pagotto" userId="39ffc30baf637d13" providerId="LiveId" clId="{1DF774C7-B1E0-41CD-B9C9-2E7BFC86807E}" dt="2021-08-31T13:47:57.195" v="1" actId="478"/>
      <pc:docMkLst>
        <pc:docMk/>
      </pc:docMkLst>
      <pc:sldChg chg="del">
        <pc:chgData name="Daniel Pagotto" userId="39ffc30baf637d13" providerId="LiveId" clId="{1DF774C7-B1E0-41CD-B9C9-2E7BFC86807E}" dt="2021-08-31T13:47:43.411" v="0" actId="47"/>
        <pc:sldMkLst>
          <pc:docMk/>
          <pc:sldMk cId="3839990360" sldId="256"/>
        </pc:sldMkLst>
      </pc:sldChg>
      <pc:sldChg chg="delSp mod">
        <pc:chgData name="Daniel Pagotto" userId="39ffc30baf637d13" providerId="LiveId" clId="{1DF774C7-B1E0-41CD-B9C9-2E7BFC86807E}" dt="2021-08-31T13:47:57.195" v="1" actId="478"/>
        <pc:sldMkLst>
          <pc:docMk/>
          <pc:sldMk cId="3226774053" sldId="257"/>
        </pc:sldMkLst>
        <pc:spChg chg="del">
          <ac:chgData name="Daniel Pagotto" userId="39ffc30baf637d13" providerId="LiveId" clId="{1DF774C7-B1E0-41CD-B9C9-2E7BFC86807E}" dt="2021-08-31T13:47:57.195" v="1" actId="478"/>
          <ac:spMkLst>
            <pc:docMk/>
            <pc:sldMk cId="3226774053" sldId="257"/>
            <ac:spMk id="2" creationId="{E6EC5868-334D-453F-AE54-26FE54441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CC67-AECE-4E19-9866-D48EBE755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D4374-37DB-42CB-8252-9AFA67604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32710-A0B5-4604-837F-1F0DD80A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7D089-86D6-423E-9ECF-4A45F77D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FB6F8-7D94-4BCF-A51C-8E49F9C7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9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F4A38-7699-47ED-8F61-C57B1944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8861C-9308-4CE4-BD3D-E49AB735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CCFD2-B3F9-4B6D-8316-781564A6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0ED59-CD4D-4872-AD51-E183DE31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CA00CF-81F2-4FC0-8DC9-B6090C5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3C5828-09CA-4009-86A4-59C179564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3BA595-6964-4AF9-8EAC-3E89C0B3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F0B61-BE13-4141-8588-17DF94F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EDA19-DF6C-42FE-8FDA-B4E85493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F37D3-795B-47CB-9840-843A1447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C1972-89A0-406C-9CA1-0911FB2F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5A483-553A-4EBF-A9D4-87FF5C9F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CE854-5957-4FE4-98E4-DDCEC74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BB9BD-794C-4039-8A31-866DEB1A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59079-DE30-4379-91A6-0A4813EC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4707-E9F4-4CEA-A077-CA9DADC7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6A87C0-0978-431D-BDC9-C92DD652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AF1E1-5194-45DF-845B-8BC1B986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90FC8C-70E5-4330-ABC1-42B685B3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25AD5-820E-4F10-B8F3-8921F4C1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3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2ED22-984E-4DA3-BFB0-158379A8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D56E4-A997-452A-8B60-A7094A2C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2DAED-FEB6-4C0E-B135-5D790EE94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F0D4A2-B3B2-4AB7-AF27-39A6A3E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E63D5C-672B-47DE-8291-B5633B2D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BA1E9-6956-4E95-9E18-1D7E692C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83553-FF88-4FA0-9DD0-517EAA67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86ABC-F2BF-4A66-8F53-0F3F920A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29593A-801C-42A2-BE20-9E0C9B4B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7FDB17-95E3-45AB-B872-D8057073F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425E03-F747-4F9F-9352-B0F282CC6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ECA3BB-C5C4-40E3-8013-DC49097D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78B802-53E4-43B2-8FF6-90BE8014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FE4814-64E1-4925-928B-C010292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9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38A9-1B38-4144-8799-2F99D44D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041E2E-7F44-45B5-8168-304334AB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4481F2-74E9-4980-B073-AAC1EAD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929447-FF83-49E5-8FD0-E2D15B96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723FA9-8435-42FC-BFF2-A4919733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EEC3F8-6274-4E14-AB9A-23E8DFE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1AFF95-E863-48CD-AE78-D93631AA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2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707EC-F5B7-41A9-BF71-77300F8B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054F6-198F-4BAE-9475-7BAE5950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4D937-C491-41C2-BCAE-AC4D47EB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22C3EE-4BCE-47D2-AACD-CC7CFF68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A9742-7569-46C4-ABD7-291CC221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099B2D-F888-46EF-BEE9-295CE83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5D81C-CCEB-454F-B042-848A1E6D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8D0D95-8118-4D3D-8D7F-2D120031D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0A5D7-C7F6-46A8-A511-810DC8FA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72E90-25CA-424A-AA1A-526C2D97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84D23D-70A1-4ED4-ABA8-C62DDF6A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884D36-DF89-4804-9007-A491BD4D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0A2C01-01AB-4C72-B6B7-F63E98F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96382-8D39-414E-B175-149E87CF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43246-F751-4E73-A963-4FCF23AAE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D4AB-135E-479D-959F-A850440B65D2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FE2C1-0F77-45B6-A8E5-24F1F79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A4D60-3C26-4246-AA93-7D30FF55E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3081-D4B2-42AA-87BE-06F4FEF8D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E854A-6FA6-45E1-A43F-5DBE050B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B91393-4F21-4E35-8216-152084B7D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2" r="9119" b="10802"/>
          <a:stretch/>
        </p:blipFill>
        <p:spPr>
          <a:xfrm>
            <a:off x="0" y="1399689"/>
            <a:ext cx="2463283" cy="47772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0294AA-1286-4BCD-8DC4-2E90BC82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776" y="2174130"/>
            <a:ext cx="9572224" cy="37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4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Pagotto</dc:creator>
  <cp:lastModifiedBy>Daniel Pagotto</cp:lastModifiedBy>
  <cp:revision>1</cp:revision>
  <dcterms:created xsi:type="dcterms:W3CDTF">2021-08-31T13:24:07Z</dcterms:created>
  <dcterms:modified xsi:type="dcterms:W3CDTF">2021-08-31T13:47:59Z</dcterms:modified>
</cp:coreProperties>
</file>