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2A8F-2DAB-41E7-A81B-E3FAB69D1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E69600-AC46-4EF6-ACD9-21E81065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55C8E-F8EE-41DF-82AE-E35CF554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A7B8D0-C021-4A92-96AA-46E4AA34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DB4A4-49B3-4EC6-A7E5-388AD262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B238D-B35A-4BCE-8C25-4F99D0A3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65A59-F09A-417D-8977-0E4C2783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B14F7-5DF1-48E6-B92A-71B42F56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A62CB8-4B5D-4BC8-BFB9-B1AD845F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B1E9A-145A-43A2-81FC-5ECF0B05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92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839593-BDFE-4ADE-81F6-48650A951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C9C2F8-526F-4225-9BB2-D641BF005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369EBF-F370-49C7-A280-6A0FAFE1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30FA7-F3FF-45E8-9D4B-8BCE8393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6A092A-2C32-4521-BFF7-292DB6F0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8EB90-2E7C-4100-9EB4-0C633BE1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1AE480-29C2-4E02-B64B-6FBF7602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DA185-05BD-4CF8-A65D-39E22AE9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6A9A7-E49F-46D6-B8EC-340DF2AC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13AA07-BF6F-4F97-9A08-C43BDA1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FC72D-DF02-4D8D-98BC-858AE7ED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AA7D93-D9B1-421E-9DEC-9DA3B243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67594A-D4DE-4D39-AFDB-E14820E8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F920C-3765-4644-9AD6-B0F635A5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BC1A0-0A88-4A29-B9DA-8476180E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74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DF8-9720-4F6D-93F4-5FD79E8E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C2FD6-8790-4094-A73A-FF1EBC4EA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306CE-5D93-4E0D-966E-EBC2AC180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EF133-DF93-4BE1-B345-52B5F3B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6346A5-6C58-42AC-B70E-4A5CC9FE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2C3F3-1F91-4E6B-B5C5-86EF0F09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9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EF23-7DE7-4BCC-B9F3-1A91048B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3D03ED-3D15-40C6-80F3-DF3EF8D1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4D0B2-3933-47D8-A7AA-E6E032D6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B204A8-1DFC-4E6F-978C-C1E1D3324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1789A7-53FE-430C-8AD8-790489DB9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E857DA-2505-4DBF-94F6-EC4227FE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35420-492B-4A12-B204-58C5AE52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42AA6-17EB-4B63-BFF8-497673F4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9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EC11E-8866-469E-95EC-1A9B9084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E1107A-7B8D-4107-8565-56D17275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4EE766-8CCD-42FC-BAC5-58212FF1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A2422F-7C67-44AC-9073-629EDD6F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C89BA79-835C-4EE3-9FEA-5D2AFCB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6631A1-669D-416F-B580-C06FB396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D320E4-1F99-45C8-87CE-E18D9185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1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60A59-05FB-41A0-95D7-112FE554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AAB63-4C71-4378-8923-02AE957E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E119FF-7B23-4CE1-A2C5-F735A2DB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594EC-14F7-4417-A46B-183E8251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32976A-3FA6-4B4F-BBA4-185049A7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30153F-23AD-4BAA-9B73-D5E15F5A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22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A35A6-A4D9-43A2-A14F-B2844831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3B6842-A97A-44B9-A48A-B17420278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5193C2-48B1-4C9B-89DE-74B0CE7F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1F7247-4D32-40B7-820B-C009D17C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DEF6B6-61DD-4A2A-B698-DCC96A29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D6965-DE54-49C3-AF9F-D434F38F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4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D39056-EAA2-44C8-A21F-EC91451F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5D243D-A218-4621-9C7F-83584FA6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AB139-A924-4DF9-ADE9-E9386D956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ED57-8159-4F51-BD8B-E6E885E1D17B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F19B2-C546-473B-9619-FD0F82757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4BDD3-FF42-4183-A4B2-637B6E442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006D-CD43-4FAE-A3F2-7652B22CD3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13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871DC4-309F-4394-A585-0468822626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15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Pagotto</dc:creator>
  <cp:lastModifiedBy>Daniel Pagotto</cp:lastModifiedBy>
  <cp:revision>1</cp:revision>
  <dcterms:created xsi:type="dcterms:W3CDTF">2025-04-25T12:47:10Z</dcterms:created>
  <dcterms:modified xsi:type="dcterms:W3CDTF">2025-04-25T12:49:46Z</dcterms:modified>
</cp:coreProperties>
</file>