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9" r:id="rId3"/>
    <p:sldId id="257" r:id="rId4"/>
    <p:sldId id="259" r:id="rId5"/>
    <p:sldId id="260" r:id="rId6"/>
    <p:sldId id="304" r:id="rId7"/>
    <p:sldId id="261" r:id="rId8"/>
    <p:sldId id="263" r:id="rId9"/>
    <p:sldId id="262" r:id="rId10"/>
    <p:sldId id="301" r:id="rId11"/>
    <p:sldId id="264" r:id="rId12"/>
    <p:sldId id="298" r:id="rId13"/>
    <p:sldId id="269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302" r:id="rId22"/>
    <p:sldId id="275" r:id="rId23"/>
    <p:sldId id="278" r:id="rId24"/>
    <p:sldId id="279" r:id="rId25"/>
    <p:sldId id="276" r:id="rId26"/>
    <p:sldId id="277" r:id="rId27"/>
    <p:sldId id="280" r:id="rId28"/>
    <p:sldId id="297" r:id="rId29"/>
    <p:sldId id="281" r:id="rId30"/>
    <p:sldId id="283" r:id="rId31"/>
    <p:sldId id="284" r:id="rId32"/>
    <p:sldId id="285" r:id="rId33"/>
    <p:sldId id="286" r:id="rId34"/>
    <p:sldId id="28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03" r:id="rId44"/>
    <p:sldId id="25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hmLyhP/tkjBEgRf3hx15IwdV1fc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Pagotto" initials="DP" lastIdx="6" clrIdx="0">
    <p:extLst>
      <p:ext uri="{19B8F6BF-5375-455C-9EA6-DF929625EA0E}">
        <p15:presenceInfo xmlns:p15="http://schemas.microsoft.com/office/powerpoint/2012/main" userId="39ffc30baf637d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A33"/>
    <a:srgbClr val="33A02C"/>
    <a:srgbClr val="1056A8"/>
    <a:srgbClr val="996633"/>
    <a:srgbClr val="1255A3"/>
    <a:srgbClr val="FDBF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0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9F63D747-2A41-4FC1-B64D-523D6F1A3AB0}"/>
    <pc:docChg chg="undo custSel addSld delSld modSld">
      <pc:chgData name="Alef Santos" userId="e94e91ad3b9f2a1e" providerId="LiveId" clId="{9F63D747-2A41-4FC1-B64D-523D6F1A3AB0}" dt="2025-10-28T21:18:37.339" v="4427" actId="47"/>
      <pc:docMkLst>
        <pc:docMk/>
      </pc:docMkLst>
      <pc:sldChg chg="modSp">
        <pc:chgData name="Alef Santos" userId="e94e91ad3b9f2a1e" providerId="LiveId" clId="{9F63D747-2A41-4FC1-B64D-523D6F1A3AB0}" dt="2025-10-28T19:00:54.943" v="2531"/>
        <pc:sldMkLst>
          <pc:docMk/>
          <pc:sldMk cId="112603418" sldId="264"/>
        </pc:sldMkLst>
        <pc:graphicFrameChg chg="mod">
          <ac:chgData name="Alef Santos" userId="e94e91ad3b9f2a1e" providerId="LiveId" clId="{9F63D747-2A41-4FC1-B64D-523D6F1A3AB0}" dt="2025-10-28T19:00:54.943" v="2531"/>
          <ac:graphicFrameMkLst>
            <pc:docMk/>
            <pc:sldMk cId="112603418" sldId="264"/>
            <ac:graphicFrameMk id="3" creationId="{00000000-0000-0000-0000-000000000000}"/>
          </ac:graphicFrameMkLst>
        </pc:graphicFrameChg>
      </pc:sldChg>
      <pc:sldChg chg="modSp mod">
        <pc:chgData name="Alef Santos" userId="e94e91ad3b9f2a1e" providerId="LiveId" clId="{9F63D747-2A41-4FC1-B64D-523D6F1A3AB0}" dt="2025-10-28T16:27:42.576" v="127" actId="20577"/>
        <pc:sldMkLst>
          <pc:docMk/>
          <pc:sldMk cId="3126464933" sldId="265"/>
        </pc:sldMkLst>
        <pc:spChg chg="mod">
          <ac:chgData name="Alef Santos" userId="e94e91ad3b9f2a1e" providerId="LiveId" clId="{9F63D747-2A41-4FC1-B64D-523D6F1A3AB0}" dt="2025-10-28T16:27:42.576" v="127" actId="20577"/>
          <ac:spMkLst>
            <pc:docMk/>
            <pc:sldMk cId="3126464933" sldId="265"/>
            <ac:spMk id="11" creationId="{00000000-0000-0000-0000-000000000000}"/>
          </ac:spMkLst>
        </pc:spChg>
      </pc:sldChg>
      <pc:sldChg chg="modSp mod">
        <pc:chgData name="Alef Santos" userId="e94e91ad3b9f2a1e" providerId="LiveId" clId="{9F63D747-2A41-4FC1-B64D-523D6F1A3AB0}" dt="2025-10-28T16:27:30.967" v="5" actId="21"/>
        <pc:sldMkLst>
          <pc:docMk/>
          <pc:sldMk cId="2519333269" sldId="269"/>
        </pc:sldMkLst>
        <pc:spChg chg="mod">
          <ac:chgData name="Alef Santos" userId="e94e91ad3b9f2a1e" providerId="LiveId" clId="{9F63D747-2A41-4FC1-B64D-523D6F1A3AB0}" dt="2025-10-28T16:27:30.967" v="5" actId="21"/>
          <ac:spMkLst>
            <pc:docMk/>
            <pc:sldMk cId="2519333269" sldId="269"/>
            <ac:spMk id="9" creationId="{00000000-0000-0000-0000-000000000000}"/>
          </ac:spMkLst>
        </pc:spChg>
      </pc:sldChg>
      <pc:sldChg chg="addSp delSp modSp add mod">
        <pc:chgData name="Alef Santos" userId="e94e91ad3b9f2a1e" providerId="LiveId" clId="{9F63D747-2A41-4FC1-B64D-523D6F1A3AB0}" dt="2025-10-28T16:31:57.047" v="271" actId="108"/>
        <pc:sldMkLst>
          <pc:docMk/>
          <pc:sldMk cId="4037576146" sldId="271"/>
        </pc:sldMkLst>
        <pc:spChg chg="add del mod">
          <ac:chgData name="Alef Santos" userId="e94e91ad3b9f2a1e" providerId="LiveId" clId="{9F63D747-2A41-4FC1-B64D-523D6F1A3AB0}" dt="2025-10-28T16:27:17.970" v="3"/>
          <ac:spMkLst>
            <pc:docMk/>
            <pc:sldMk cId="4037576146" sldId="271"/>
            <ac:spMk id="8" creationId="{0A86276D-FDBB-4412-B47F-8A585BFA1E30}"/>
          </ac:spMkLst>
        </pc:spChg>
        <pc:spChg chg="mod">
          <ac:chgData name="Alef Santos" userId="e94e91ad3b9f2a1e" providerId="LiveId" clId="{9F63D747-2A41-4FC1-B64D-523D6F1A3AB0}" dt="2025-10-28T16:31:57.047" v="271" actId="108"/>
          <ac:spMkLst>
            <pc:docMk/>
            <pc:sldMk cId="4037576146" sldId="271"/>
            <ac:spMk id="14" creationId="{00000000-0000-0000-0000-000000000000}"/>
          </ac:spMkLst>
        </pc:spChg>
        <pc:graphicFrameChg chg="del">
          <ac:chgData name="Alef Santos" userId="e94e91ad3b9f2a1e" providerId="LiveId" clId="{9F63D747-2A41-4FC1-B64D-523D6F1A3AB0}" dt="2025-10-28T16:27:09.437" v="1" actId="478"/>
          <ac:graphicFrameMkLst>
            <pc:docMk/>
            <pc:sldMk cId="4037576146" sldId="271"/>
            <ac:graphicFrameMk id="2" creationId="{00000000-0000-0000-0000-000000000000}"/>
          </ac:graphicFrameMkLst>
        </pc:graphicFrameChg>
      </pc:sldChg>
      <pc:sldChg chg="modSp add del mod">
        <pc:chgData name="Alef Santos" userId="e94e91ad3b9f2a1e" providerId="LiveId" clId="{9F63D747-2A41-4FC1-B64D-523D6F1A3AB0}" dt="2025-10-28T21:18:37.339" v="4427" actId="47"/>
        <pc:sldMkLst>
          <pc:docMk/>
          <pc:sldMk cId="2616497652" sldId="272"/>
        </pc:sldMkLst>
        <pc:spChg chg="mod">
          <ac:chgData name="Alef Santos" userId="e94e91ad3b9f2a1e" providerId="LiveId" clId="{9F63D747-2A41-4FC1-B64D-523D6F1A3AB0}" dt="2025-10-28T16:38:22.926" v="492" actId="20577"/>
          <ac:spMkLst>
            <pc:docMk/>
            <pc:sldMk cId="2616497652" sldId="272"/>
            <ac:spMk id="14" creationId="{00000000-0000-0000-0000-000000000000}"/>
          </ac:spMkLst>
        </pc:spChg>
      </pc:sldChg>
      <pc:sldChg chg="add">
        <pc:chgData name="Alef Santos" userId="e94e91ad3b9f2a1e" providerId="LiveId" clId="{9F63D747-2A41-4FC1-B64D-523D6F1A3AB0}" dt="2025-10-28T16:39:25.215" v="493" actId="2890"/>
        <pc:sldMkLst>
          <pc:docMk/>
          <pc:sldMk cId="3399341035" sldId="273"/>
        </pc:sldMkLst>
      </pc:sldChg>
      <pc:sldChg chg="addSp delSp modSp add mod">
        <pc:chgData name="Alef Santos" userId="e94e91ad3b9f2a1e" providerId="LiveId" clId="{9F63D747-2A41-4FC1-B64D-523D6F1A3AB0}" dt="2025-10-28T17:06:08.444" v="731" actId="1076"/>
        <pc:sldMkLst>
          <pc:docMk/>
          <pc:sldMk cId="3747837927" sldId="274"/>
        </pc:sldMkLst>
        <pc:spChg chg="add mod">
          <ac:chgData name="Alef Santos" userId="e94e91ad3b9f2a1e" providerId="LiveId" clId="{9F63D747-2A41-4FC1-B64D-523D6F1A3AB0}" dt="2025-10-28T17:01:36.078" v="547" actId="164"/>
          <ac:spMkLst>
            <pc:docMk/>
            <pc:sldMk cId="3747837927" sldId="274"/>
            <ac:spMk id="4" creationId="{8A888A3E-A5B5-454F-9733-0D62B7D60919}"/>
          </ac:spMkLst>
        </pc:spChg>
        <pc:spChg chg="mod">
          <ac:chgData name="Alef Santos" userId="e94e91ad3b9f2a1e" providerId="LiveId" clId="{9F63D747-2A41-4FC1-B64D-523D6F1A3AB0}" dt="2025-10-28T17:04:41.303" v="725" actId="12"/>
          <ac:spMkLst>
            <pc:docMk/>
            <pc:sldMk cId="3747837927" sldId="274"/>
            <ac:spMk id="14" creationId="{00000000-0000-0000-0000-000000000000}"/>
          </ac:spMkLst>
        </pc:spChg>
        <pc:grpChg chg="add mod">
          <ac:chgData name="Alef Santos" userId="e94e91ad3b9f2a1e" providerId="LiveId" clId="{9F63D747-2A41-4FC1-B64D-523D6F1A3AB0}" dt="2025-10-28T17:05:56.300" v="729" actId="1076"/>
          <ac:grpSpMkLst>
            <pc:docMk/>
            <pc:sldMk cId="3747837927" sldId="274"/>
            <ac:grpSpMk id="5" creationId="{B67128BE-0ED1-4E3C-8C83-E8978886F4C8}"/>
          </ac:grpSpMkLst>
        </pc:grpChg>
        <pc:graphicFrameChg chg="add del mod">
          <ac:chgData name="Alef Santos" userId="e94e91ad3b9f2a1e" providerId="LiveId" clId="{9F63D747-2A41-4FC1-B64D-523D6F1A3AB0}" dt="2025-10-28T16:57:38.800" v="501"/>
          <ac:graphicFrameMkLst>
            <pc:docMk/>
            <pc:sldMk cId="3747837927" sldId="274"/>
            <ac:graphicFrameMk id="2" creationId="{945DBB84-A961-4123-AAD3-7B103CA7B2F0}"/>
          </ac:graphicFrameMkLst>
        </pc:graphicFrameChg>
        <pc:graphicFrameChg chg="add mod modGraphic">
          <ac:chgData name="Alef Santos" userId="e94e91ad3b9f2a1e" providerId="LiveId" clId="{9F63D747-2A41-4FC1-B64D-523D6F1A3AB0}" dt="2025-10-28T17:06:08.444" v="731" actId="1076"/>
          <ac:graphicFrameMkLst>
            <pc:docMk/>
            <pc:sldMk cId="3747837927" sldId="274"/>
            <ac:graphicFrameMk id="3" creationId="{B08BF6FC-07E1-4B8E-9561-76067E3D7F26}"/>
          </ac:graphicFrameMkLst>
        </pc:graphicFrameChg>
        <pc:picChg chg="add mod modCrop">
          <ac:chgData name="Alef Santos" userId="e94e91ad3b9f2a1e" providerId="LiveId" clId="{9F63D747-2A41-4FC1-B64D-523D6F1A3AB0}" dt="2025-10-28T17:01:36.078" v="547" actId="164"/>
          <ac:picMkLst>
            <pc:docMk/>
            <pc:sldMk cId="3747837927" sldId="274"/>
            <ac:picMk id="8" creationId="{FF8907BB-F858-4F19-9334-7D87D1E1D951}"/>
          </ac:picMkLst>
        </pc:picChg>
      </pc:sldChg>
      <pc:sldChg chg="addSp delSp modSp add mod modTransition">
        <pc:chgData name="Alef Santos" userId="e94e91ad3b9f2a1e" providerId="LiveId" clId="{9F63D747-2A41-4FC1-B64D-523D6F1A3AB0}" dt="2025-10-28T17:47:13.897" v="1116" actId="478"/>
        <pc:sldMkLst>
          <pc:docMk/>
          <pc:sldMk cId="3909590216" sldId="275"/>
        </pc:sldMkLst>
        <pc:spChg chg="add del">
          <ac:chgData name="Alef Santos" userId="e94e91ad3b9f2a1e" providerId="LiveId" clId="{9F63D747-2A41-4FC1-B64D-523D6F1A3AB0}" dt="2025-10-28T17:13:11.454" v="855" actId="11529"/>
          <ac:spMkLst>
            <pc:docMk/>
            <pc:sldMk cId="3909590216" sldId="275"/>
            <ac:spMk id="2" creationId="{6961B5BF-E375-45C8-97B3-7639DE5981D6}"/>
          </ac:spMkLst>
        </pc:spChg>
        <pc:spChg chg="add mod">
          <ac:chgData name="Alef Santos" userId="e94e91ad3b9f2a1e" providerId="LiveId" clId="{9F63D747-2A41-4FC1-B64D-523D6F1A3AB0}" dt="2025-10-28T17:15:05.518" v="875" actId="164"/>
          <ac:spMkLst>
            <pc:docMk/>
            <pc:sldMk cId="3909590216" sldId="275"/>
            <ac:spMk id="6" creationId="{AD46E429-13EA-4521-B796-1E7EC06C35BB}"/>
          </ac:spMkLst>
        </pc:spChg>
        <pc:spChg chg="mod">
          <ac:chgData name="Alef Santos" userId="e94e91ad3b9f2a1e" providerId="LiveId" clId="{9F63D747-2A41-4FC1-B64D-523D6F1A3AB0}" dt="2025-10-28T17:08:32.156" v="817" actId="20577"/>
          <ac:spMkLst>
            <pc:docMk/>
            <pc:sldMk cId="3909590216" sldId="275"/>
            <ac:spMk id="14" creationId="{00000000-0000-0000-0000-000000000000}"/>
          </ac:spMkLst>
        </pc:spChg>
        <pc:spChg chg="add del">
          <ac:chgData name="Alef Santos" userId="e94e91ad3b9f2a1e" providerId="LiveId" clId="{9F63D747-2A41-4FC1-B64D-523D6F1A3AB0}" dt="2025-10-28T17:18:47.580" v="921" actId="478"/>
          <ac:spMkLst>
            <pc:docMk/>
            <pc:sldMk cId="3909590216" sldId="275"/>
            <ac:spMk id="21" creationId="{BD152444-3A7C-475E-A622-F86BDBEE0A56}"/>
          </ac:spMkLst>
        </pc:spChg>
        <pc:spChg chg="add del mod">
          <ac:chgData name="Alef Santos" userId="e94e91ad3b9f2a1e" providerId="LiveId" clId="{9F63D747-2A41-4FC1-B64D-523D6F1A3AB0}" dt="2025-10-28T17:47:00.393" v="1105" actId="478"/>
          <ac:spMkLst>
            <pc:docMk/>
            <pc:sldMk cId="3909590216" sldId="275"/>
            <ac:spMk id="22" creationId="{708834AC-8AB9-42C8-A708-5EBF076E59C2}"/>
          </ac:spMkLst>
        </pc:spChg>
        <pc:spChg chg="mod">
          <ac:chgData name="Alef Santos" userId="e94e91ad3b9f2a1e" providerId="LiveId" clId="{9F63D747-2A41-4FC1-B64D-523D6F1A3AB0}" dt="2025-10-28T17:15:06.752" v="876"/>
          <ac:spMkLst>
            <pc:docMk/>
            <pc:sldMk cId="3909590216" sldId="275"/>
            <ac:spMk id="24" creationId="{501769F3-0738-483A-9B00-8ED2ADCF92FD}"/>
          </ac:spMkLst>
        </pc:spChg>
        <pc:spChg chg="mod">
          <ac:chgData name="Alef Santos" userId="e94e91ad3b9f2a1e" providerId="LiveId" clId="{9F63D747-2A41-4FC1-B64D-523D6F1A3AB0}" dt="2025-10-28T17:15:10.497" v="878"/>
          <ac:spMkLst>
            <pc:docMk/>
            <pc:sldMk cId="3909590216" sldId="275"/>
            <ac:spMk id="28" creationId="{07446EB3-386D-40B3-B75B-6718921B936B}"/>
          </ac:spMkLst>
        </pc:spChg>
        <pc:spChg chg="mod">
          <ac:chgData name="Alef Santos" userId="e94e91ad3b9f2a1e" providerId="LiveId" clId="{9F63D747-2A41-4FC1-B64D-523D6F1A3AB0}" dt="2025-10-28T17:15:31.248" v="883"/>
          <ac:spMkLst>
            <pc:docMk/>
            <pc:sldMk cId="3909590216" sldId="275"/>
            <ac:spMk id="32" creationId="{FB5E32D3-80D8-4535-BA36-0369782FC470}"/>
          </ac:spMkLst>
        </pc:spChg>
        <pc:spChg chg="mod">
          <ac:chgData name="Alef Santos" userId="e94e91ad3b9f2a1e" providerId="LiveId" clId="{9F63D747-2A41-4FC1-B64D-523D6F1A3AB0}" dt="2025-10-28T17:16:28.139" v="897" actId="20577"/>
          <ac:spMkLst>
            <pc:docMk/>
            <pc:sldMk cId="3909590216" sldId="275"/>
            <ac:spMk id="36" creationId="{B4957F40-9C3D-4929-87C5-17EBFDA69013}"/>
          </ac:spMkLst>
        </pc:spChg>
        <pc:spChg chg="mod">
          <ac:chgData name="Alef Santos" userId="e94e91ad3b9f2a1e" providerId="LiveId" clId="{9F63D747-2A41-4FC1-B64D-523D6F1A3AB0}" dt="2025-10-28T17:16:32.540" v="899" actId="20577"/>
          <ac:spMkLst>
            <pc:docMk/>
            <pc:sldMk cId="3909590216" sldId="275"/>
            <ac:spMk id="40" creationId="{B206972A-42B6-44AE-87A5-65CEB5FA72B7}"/>
          </ac:spMkLst>
        </pc:spChg>
        <pc:spChg chg="mod">
          <ac:chgData name="Alef Santos" userId="e94e91ad3b9f2a1e" providerId="LiveId" clId="{9F63D747-2A41-4FC1-B64D-523D6F1A3AB0}" dt="2025-10-28T17:17:43.600" v="911" actId="20577"/>
          <ac:spMkLst>
            <pc:docMk/>
            <pc:sldMk cId="3909590216" sldId="275"/>
            <ac:spMk id="44" creationId="{585B821B-A420-4DC9-AFDF-C5250C157ED1}"/>
          </ac:spMkLst>
        </pc:spChg>
        <pc:spChg chg="mod">
          <ac:chgData name="Alef Santos" userId="e94e91ad3b9f2a1e" providerId="LiveId" clId="{9F63D747-2A41-4FC1-B64D-523D6F1A3AB0}" dt="2025-10-28T17:18:23.307" v="919" actId="20577"/>
          <ac:spMkLst>
            <pc:docMk/>
            <pc:sldMk cId="3909590216" sldId="275"/>
            <ac:spMk id="48" creationId="{3FACFB7D-5314-44CA-B0C0-A6BAF453B0CA}"/>
          </ac:spMkLst>
        </pc:spChg>
        <pc:spChg chg="mod">
          <ac:chgData name="Alef Santos" userId="e94e91ad3b9f2a1e" providerId="LiveId" clId="{9F63D747-2A41-4FC1-B64D-523D6F1A3AB0}" dt="2025-10-28T17:17:53.344" v="914" actId="20577"/>
          <ac:spMkLst>
            <pc:docMk/>
            <pc:sldMk cId="3909590216" sldId="275"/>
            <ac:spMk id="52" creationId="{B2F664A8-A26E-48FF-8030-773282DAB0FB}"/>
          </ac:spMkLst>
        </pc:spChg>
        <pc:spChg chg="mod">
          <ac:chgData name="Alef Santos" userId="e94e91ad3b9f2a1e" providerId="LiveId" clId="{9F63D747-2A41-4FC1-B64D-523D6F1A3AB0}" dt="2025-10-28T17:17:28.624" v="907"/>
          <ac:spMkLst>
            <pc:docMk/>
            <pc:sldMk cId="3909590216" sldId="275"/>
            <ac:spMk id="56" creationId="{776E14E7-AE1E-479E-A7C3-2719CCF4D6F1}"/>
          </ac:spMkLst>
        </pc:spChg>
        <pc:spChg chg="mod">
          <ac:chgData name="Alef Santos" userId="e94e91ad3b9f2a1e" providerId="LiveId" clId="{9F63D747-2A41-4FC1-B64D-523D6F1A3AB0}" dt="2025-10-28T17:17:59.995" v="916" actId="20577"/>
          <ac:spMkLst>
            <pc:docMk/>
            <pc:sldMk cId="3909590216" sldId="275"/>
            <ac:spMk id="60" creationId="{E1051946-E38C-4D7A-B106-5D8326C0A1D5}"/>
          </ac:spMkLst>
        </pc:spChg>
        <pc:spChg chg="add del mod">
          <ac:chgData name="Alef Santos" userId="e94e91ad3b9f2a1e" providerId="LiveId" clId="{9F63D747-2A41-4FC1-B64D-523D6F1A3AB0}" dt="2025-10-28T17:47:01.082" v="1106" actId="478"/>
          <ac:spMkLst>
            <pc:docMk/>
            <pc:sldMk cId="3909590216" sldId="275"/>
            <ac:spMk id="63" creationId="{C19BC847-1C4A-4374-8487-D296227ACE6D}"/>
          </ac:spMkLst>
        </pc:spChg>
        <pc:spChg chg="add del mod">
          <ac:chgData name="Alef Santos" userId="e94e91ad3b9f2a1e" providerId="LiveId" clId="{9F63D747-2A41-4FC1-B64D-523D6F1A3AB0}" dt="2025-10-28T17:47:10.762" v="1114" actId="478"/>
          <ac:spMkLst>
            <pc:docMk/>
            <pc:sldMk cId="3909590216" sldId="275"/>
            <ac:spMk id="65" creationId="{A293E1E3-8B59-44A4-B213-E1DFDCFC050C}"/>
          </ac:spMkLst>
        </pc:spChg>
        <pc:spChg chg="add del mod">
          <ac:chgData name="Alef Santos" userId="e94e91ad3b9f2a1e" providerId="LiveId" clId="{9F63D747-2A41-4FC1-B64D-523D6F1A3AB0}" dt="2025-10-28T17:47:11.418" v="1115" actId="478"/>
          <ac:spMkLst>
            <pc:docMk/>
            <pc:sldMk cId="3909590216" sldId="275"/>
            <ac:spMk id="67" creationId="{1855E67C-C361-4397-9E65-DA5FABC2A54A}"/>
          </ac:spMkLst>
        </pc:spChg>
        <pc:spChg chg="add del mod">
          <ac:chgData name="Alef Santos" userId="e94e91ad3b9f2a1e" providerId="LiveId" clId="{9F63D747-2A41-4FC1-B64D-523D6F1A3AB0}" dt="2025-10-28T17:47:02.762" v="1107" actId="478"/>
          <ac:spMkLst>
            <pc:docMk/>
            <pc:sldMk cId="3909590216" sldId="275"/>
            <ac:spMk id="69" creationId="{1FF0C7E2-7CB1-446A-A61E-9B1C6CF9B287}"/>
          </ac:spMkLst>
        </pc:spChg>
        <pc:spChg chg="add del mod">
          <ac:chgData name="Alef Santos" userId="e94e91ad3b9f2a1e" providerId="LiveId" clId="{9F63D747-2A41-4FC1-B64D-523D6F1A3AB0}" dt="2025-10-28T17:47:13.897" v="1116" actId="478"/>
          <ac:spMkLst>
            <pc:docMk/>
            <pc:sldMk cId="3909590216" sldId="275"/>
            <ac:spMk id="70" creationId="{7AA2308D-A7A2-4E4F-BDBE-16A90BF53554}"/>
          </ac:spMkLst>
        </pc:spChg>
        <pc:grpChg chg="del">
          <ac:chgData name="Alef Santos" userId="e94e91ad3b9f2a1e" providerId="LiveId" clId="{9F63D747-2A41-4FC1-B64D-523D6F1A3AB0}" dt="2025-10-28T17:06:37.244" v="734" actId="478"/>
          <ac:grpSpMkLst>
            <pc:docMk/>
            <pc:sldMk cId="3909590216" sldId="275"/>
            <ac:grpSpMk id="5" creationId="{B67128BE-0ED1-4E3C-8C83-E8978886F4C8}"/>
          </ac:grpSpMkLst>
        </pc:grpChg>
        <pc:grpChg chg="add del mod">
          <ac:chgData name="Alef Santos" userId="e94e91ad3b9f2a1e" providerId="LiveId" clId="{9F63D747-2A41-4FC1-B64D-523D6F1A3AB0}" dt="2025-10-28T17:46:55.226" v="1100" actId="478"/>
          <ac:grpSpMkLst>
            <pc:docMk/>
            <pc:sldMk cId="3909590216" sldId="275"/>
            <ac:grpSpMk id="20" creationId="{69FB5D9A-392F-4752-8094-74A43E755B10}"/>
          </ac:grpSpMkLst>
        </pc:grpChg>
        <pc:grpChg chg="add del mod">
          <ac:chgData name="Alef Santos" userId="e94e91ad3b9f2a1e" providerId="LiveId" clId="{9F63D747-2A41-4FC1-B64D-523D6F1A3AB0}" dt="2025-10-28T17:46:56.138" v="1101" actId="478"/>
          <ac:grpSpMkLst>
            <pc:docMk/>
            <pc:sldMk cId="3909590216" sldId="275"/>
            <ac:grpSpMk id="23" creationId="{A94B8DF7-ABDA-49B7-B65A-B2FDB975E4A1}"/>
          </ac:grpSpMkLst>
        </pc:grpChg>
        <pc:grpChg chg="add del mod">
          <ac:chgData name="Alef Santos" userId="e94e91ad3b9f2a1e" providerId="LiveId" clId="{9F63D747-2A41-4FC1-B64D-523D6F1A3AB0}" dt="2025-10-28T17:46:57.002" v="1102" actId="478"/>
          <ac:grpSpMkLst>
            <pc:docMk/>
            <pc:sldMk cId="3909590216" sldId="275"/>
            <ac:grpSpMk id="27" creationId="{F58E3811-7372-4F36-9993-D090C956BD1D}"/>
          </ac:grpSpMkLst>
        </pc:grpChg>
        <pc:grpChg chg="add del mod">
          <ac:chgData name="Alef Santos" userId="e94e91ad3b9f2a1e" providerId="LiveId" clId="{9F63D747-2A41-4FC1-B64D-523D6F1A3AB0}" dt="2025-10-28T17:15:33.917" v="884"/>
          <ac:grpSpMkLst>
            <pc:docMk/>
            <pc:sldMk cId="3909590216" sldId="275"/>
            <ac:grpSpMk id="31" creationId="{0AEEA677-22C2-4DAF-8BF1-B45B428B8F55}"/>
          </ac:grpSpMkLst>
        </pc:grpChg>
        <pc:grpChg chg="add del mod">
          <ac:chgData name="Alef Santos" userId="e94e91ad3b9f2a1e" providerId="LiveId" clId="{9F63D747-2A41-4FC1-B64D-523D6F1A3AB0}" dt="2025-10-28T17:46:58.073" v="1103" actId="478"/>
          <ac:grpSpMkLst>
            <pc:docMk/>
            <pc:sldMk cId="3909590216" sldId="275"/>
            <ac:grpSpMk id="35" creationId="{C9E35795-479B-4172-BF85-77ACAA135BA8}"/>
          </ac:grpSpMkLst>
        </pc:grpChg>
        <pc:grpChg chg="add del mod">
          <ac:chgData name="Alef Santos" userId="e94e91ad3b9f2a1e" providerId="LiveId" clId="{9F63D747-2A41-4FC1-B64D-523D6F1A3AB0}" dt="2025-10-28T17:46:59.161" v="1104" actId="478"/>
          <ac:grpSpMkLst>
            <pc:docMk/>
            <pc:sldMk cId="3909590216" sldId="275"/>
            <ac:grpSpMk id="39" creationId="{0407F39E-4FF7-4199-8D68-DB9BA7A069D8}"/>
          </ac:grpSpMkLst>
        </pc:grpChg>
        <pc:grpChg chg="add del mod">
          <ac:chgData name="Alef Santos" userId="e94e91ad3b9f2a1e" providerId="LiveId" clId="{9F63D747-2A41-4FC1-B64D-523D6F1A3AB0}" dt="2025-10-28T17:47:06.458" v="1110" actId="478"/>
          <ac:grpSpMkLst>
            <pc:docMk/>
            <pc:sldMk cId="3909590216" sldId="275"/>
            <ac:grpSpMk id="43" creationId="{BE82E5B5-BA88-4699-9ACA-42E95095B31C}"/>
          </ac:grpSpMkLst>
        </pc:grpChg>
        <pc:grpChg chg="add del mod">
          <ac:chgData name="Alef Santos" userId="e94e91ad3b9f2a1e" providerId="LiveId" clId="{9F63D747-2A41-4FC1-B64D-523D6F1A3AB0}" dt="2025-10-28T17:47:05.226" v="1109" actId="478"/>
          <ac:grpSpMkLst>
            <pc:docMk/>
            <pc:sldMk cId="3909590216" sldId="275"/>
            <ac:grpSpMk id="47" creationId="{11349CBF-D1BC-4A51-A239-F53A8F36A677}"/>
          </ac:grpSpMkLst>
        </pc:grpChg>
        <pc:grpChg chg="add del mod">
          <ac:chgData name="Alef Santos" userId="e94e91ad3b9f2a1e" providerId="LiveId" clId="{9F63D747-2A41-4FC1-B64D-523D6F1A3AB0}" dt="2025-10-28T17:47:07.817" v="1111" actId="478"/>
          <ac:grpSpMkLst>
            <pc:docMk/>
            <pc:sldMk cId="3909590216" sldId="275"/>
            <ac:grpSpMk id="51" creationId="{B95E8A51-6CA1-49FB-8730-8340E2BE06B5}"/>
          </ac:grpSpMkLst>
        </pc:grpChg>
        <pc:grpChg chg="add del mod">
          <ac:chgData name="Alef Santos" userId="e94e91ad3b9f2a1e" providerId="LiveId" clId="{9F63D747-2A41-4FC1-B64D-523D6F1A3AB0}" dt="2025-10-28T17:47:08.826" v="1112" actId="478"/>
          <ac:grpSpMkLst>
            <pc:docMk/>
            <pc:sldMk cId="3909590216" sldId="275"/>
            <ac:grpSpMk id="55" creationId="{85718C5A-ED87-42ED-AF07-C0FFFCF46F1E}"/>
          </ac:grpSpMkLst>
        </pc:grpChg>
        <pc:grpChg chg="add del mod">
          <ac:chgData name="Alef Santos" userId="e94e91ad3b9f2a1e" providerId="LiveId" clId="{9F63D747-2A41-4FC1-B64D-523D6F1A3AB0}" dt="2025-10-28T17:47:09.738" v="1113" actId="478"/>
          <ac:grpSpMkLst>
            <pc:docMk/>
            <pc:sldMk cId="3909590216" sldId="275"/>
            <ac:grpSpMk id="59" creationId="{80425132-488F-44A2-83DC-AE1F8E22CE10}"/>
          </ac:grpSpMkLst>
        </pc:grpChg>
        <pc:graphicFrameChg chg="del">
          <ac:chgData name="Alef Santos" userId="e94e91ad3b9f2a1e" providerId="LiveId" clId="{9F63D747-2A41-4FC1-B64D-523D6F1A3AB0}" dt="2025-10-28T17:06:30.605" v="733" actId="478"/>
          <ac:graphicFrameMkLst>
            <pc:docMk/>
            <pc:sldMk cId="3909590216" sldId="275"/>
            <ac:graphicFrameMk id="3" creationId="{B08BF6FC-07E1-4B8E-9561-76067E3D7F26}"/>
          </ac:graphicFrameMkLst>
        </pc:graphicFrameChg>
        <pc:graphicFrameChg chg="add del mod modGraphic">
          <ac:chgData name="Alef Santos" userId="e94e91ad3b9f2a1e" providerId="LiveId" clId="{9F63D747-2A41-4FC1-B64D-523D6F1A3AB0}" dt="2025-10-28T17:16:14.156" v="893" actId="207"/>
          <ac:graphicFrameMkLst>
            <pc:docMk/>
            <pc:sldMk cId="3909590216" sldId="275"/>
            <ac:graphicFrameMk id="10" creationId="{08E8145E-F134-41C8-86F5-EEBB2809C1B3}"/>
          </ac:graphicFrameMkLst>
        </pc:graphicFrameChg>
        <pc:graphicFrameChg chg="add mod modGraphic">
          <ac:chgData name="Alef Santos" userId="e94e91ad3b9f2a1e" providerId="LiveId" clId="{9F63D747-2A41-4FC1-B64D-523D6F1A3AB0}" dt="2025-10-28T17:16:20.339" v="895" actId="207"/>
          <ac:graphicFrameMkLst>
            <pc:docMk/>
            <pc:sldMk cId="3909590216" sldId="275"/>
            <ac:graphicFrameMk id="11" creationId="{83748E18-5D3A-422B-AF38-394A73C70F86}"/>
          </ac:graphicFrameMkLst>
        </pc:graphicFrameChg>
        <pc:graphicFrameChg chg="add mod modGraphic">
          <ac:chgData name="Alef Santos" userId="e94e91ad3b9f2a1e" providerId="LiveId" clId="{9F63D747-2A41-4FC1-B64D-523D6F1A3AB0}" dt="2025-10-28T17:28:02.059" v="960" actId="20577"/>
          <ac:graphicFrameMkLst>
            <pc:docMk/>
            <pc:sldMk cId="3909590216" sldId="275"/>
            <ac:graphicFrameMk id="12" creationId="{CEF97ADF-87C6-4FA6-A9D7-B90357561F3B}"/>
          </ac:graphicFrameMkLst>
        </pc:graphicFrameChg>
        <pc:cxnChg chg="add mod">
          <ac:chgData name="Alef Santos" userId="e94e91ad3b9f2a1e" providerId="LiveId" clId="{9F63D747-2A41-4FC1-B64D-523D6F1A3AB0}" dt="2025-10-28T17:46:55.226" v="1100" actId="478"/>
          <ac:cxnSpMkLst>
            <pc:docMk/>
            <pc:sldMk cId="3909590216" sldId="275"/>
            <ac:cxnSpMk id="13" creationId="{90A884E3-974B-4BCA-85D0-82E4AB6F1BCF}"/>
          </ac:cxnSpMkLst>
        </pc:cxnChg>
        <pc:cxnChg chg="add mod">
          <ac:chgData name="Alef Santos" userId="e94e91ad3b9f2a1e" providerId="LiveId" clId="{9F63D747-2A41-4FC1-B64D-523D6F1A3AB0}" dt="2025-10-28T17:46:55.226" v="1100" actId="478"/>
          <ac:cxnSpMkLst>
            <pc:docMk/>
            <pc:sldMk cId="3909590216" sldId="275"/>
            <ac:cxnSpMk id="17" creationId="{F18F4102-3DFC-4830-9DFB-A82A46E09C27}"/>
          </ac:cxnSpMkLst>
        </pc:cxnChg>
        <pc:cxnChg chg="mod">
          <ac:chgData name="Alef Santos" userId="e94e91ad3b9f2a1e" providerId="LiveId" clId="{9F63D747-2A41-4FC1-B64D-523D6F1A3AB0}" dt="2025-10-28T17:46:56.138" v="1101" actId="478"/>
          <ac:cxnSpMkLst>
            <pc:docMk/>
            <pc:sldMk cId="3909590216" sldId="275"/>
            <ac:cxnSpMk id="25" creationId="{0B836233-FBF1-4AE7-A976-65E80997228A}"/>
          </ac:cxnSpMkLst>
        </pc:cxnChg>
        <pc:cxnChg chg="mod">
          <ac:chgData name="Alef Santos" userId="e94e91ad3b9f2a1e" providerId="LiveId" clId="{9F63D747-2A41-4FC1-B64D-523D6F1A3AB0}" dt="2025-10-28T17:46:56.138" v="1101" actId="478"/>
          <ac:cxnSpMkLst>
            <pc:docMk/>
            <pc:sldMk cId="3909590216" sldId="275"/>
            <ac:cxnSpMk id="26" creationId="{15395046-0E73-415F-8B8A-C435512DD427}"/>
          </ac:cxnSpMkLst>
        </pc:cxnChg>
        <pc:cxnChg chg="mod">
          <ac:chgData name="Alef Santos" userId="e94e91ad3b9f2a1e" providerId="LiveId" clId="{9F63D747-2A41-4FC1-B64D-523D6F1A3AB0}" dt="2025-10-28T17:46:57.002" v="1102" actId="478"/>
          <ac:cxnSpMkLst>
            <pc:docMk/>
            <pc:sldMk cId="3909590216" sldId="275"/>
            <ac:cxnSpMk id="29" creationId="{ECF91F6B-EF94-49B2-BBE5-1A8556022FCB}"/>
          </ac:cxnSpMkLst>
        </pc:cxnChg>
        <pc:cxnChg chg="mod">
          <ac:chgData name="Alef Santos" userId="e94e91ad3b9f2a1e" providerId="LiveId" clId="{9F63D747-2A41-4FC1-B64D-523D6F1A3AB0}" dt="2025-10-28T17:46:57.002" v="1102" actId="478"/>
          <ac:cxnSpMkLst>
            <pc:docMk/>
            <pc:sldMk cId="3909590216" sldId="275"/>
            <ac:cxnSpMk id="30" creationId="{179276CF-1B09-4A3F-992A-775EF9F291A6}"/>
          </ac:cxnSpMkLst>
        </pc:cxnChg>
        <pc:cxnChg chg="mod">
          <ac:chgData name="Alef Santos" userId="e94e91ad3b9f2a1e" providerId="LiveId" clId="{9F63D747-2A41-4FC1-B64D-523D6F1A3AB0}" dt="2025-10-28T17:15:31.248" v="883"/>
          <ac:cxnSpMkLst>
            <pc:docMk/>
            <pc:sldMk cId="3909590216" sldId="275"/>
            <ac:cxnSpMk id="33" creationId="{F367C3CB-41FF-47EF-91C2-EAF1E14373A4}"/>
          </ac:cxnSpMkLst>
        </pc:cxnChg>
        <pc:cxnChg chg="mod">
          <ac:chgData name="Alef Santos" userId="e94e91ad3b9f2a1e" providerId="LiveId" clId="{9F63D747-2A41-4FC1-B64D-523D6F1A3AB0}" dt="2025-10-28T17:15:31.248" v="883"/>
          <ac:cxnSpMkLst>
            <pc:docMk/>
            <pc:sldMk cId="3909590216" sldId="275"/>
            <ac:cxnSpMk id="34" creationId="{1D729D40-0574-4441-A208-B99AB4875955}"/>
          </ac:cxnSpMkLst>
        </pc:cxnChg>
        <pc:cxnChg chg="mod">
          <ac:chgData name="Alef Santos" userId="e94e91ad3b9f2a1e" providerId="LiveId" clId="{9F63D747-2A41-4FC1-B64D-523D6F1A3AB0}" dt="2025-10-28T17:46:58.073" v="1103" actId="478"/>
          <ac:cxnSpMkLst>
            <pc:docMk/>
            <pc:sldMk cId="3909590216" sldId="275"/>
            <ac:cxnSpMk id="37" creationId="{FEB466E8-E4BA-459A-B52F-CE9222D26973}"/>
          </ac:cxnSpMkLst>
        </pc:cxnChg>
        <pc:cxnChg chg="mod">
          <ac:chgData name="Alef Santos" userId="e94e91ad3b9f2a1e" providerId="LiveId" clId="{9F63D747-2A41-4FC1-B64D-523D6F1A3AB0}" dt="2025-10-28T17:46:58.073" v="1103" actId="478"/>
          <ac:cxnSpMkLst>
            <pc:docMk/>
            <pc:sldMk cId="3909590216" sldId="275"/>
            <ac:cxnSpMk id="38" creationId="{095DE8D9-8673-46B3-9AC2-FF5615749B4A}"/>
          </ac:cxnSpMkLst>
        </pc:cxnChg>
        <pc:cxnChg chg="mod">
          <ac:chgData name="Alef Santos" userId="e94e91ad3b9f2a1e" providerId="LiveId" clId="{9F63D747-2A41-4FC1-B64D-523D6F1A3AB0}" dt="2025-10-28T17:46:59.161" v="1104" actId="478"/>
          <ac:cxnSpMkLst>
            <pc:docMk/>
            <pc:sldMk cId="3909590216" sldId="275"/>
            <ac:cxnSpMk id="41" creationId="{39E45385-84D5-434D-8644-5742871BF51A}"/>
          </ac:cxnSpMkLst>
        </pc:cxnChg>
        <pc:cxnChg chg="mod">
          <ac:chgData name="Alef Santos" userId="e94e91ad3b9f2a1e" providerId="LiveId" clId="{9F63D747-2A41-4FC1-B64D-523D6F1A3AB0}" dt="2025-10-28T17:46:59.161" v="1104" actId="478"/>
          <ac:cxnSpMkLst>
            <pc:docMk/>
            <pc:sldMk cId="3909590216" sldId="275"/>
            <ac:cxnSpMk id="42" creationId="{53B54A66-1A73-4633-BA34-7887E7C7B741}"/>
          </ac:cxnSpMkLst>
        </pc:cxnChg>
        <pc:cxnChg chg="del mod">
          <ac:chgData name="Alef Santos" userId="e94e91ad3b9f2a1e" providerId="LiveId" clId="{9F63D747-2A41-4FC1-B64D-523D6F1A3AB0}" dt="2025-10-28T17:47:04.426" v="1108" actId="478"/>
          <ac:cxnSpMkLst>
            <pc:docMk/>
            <pc:sldMk cId="3909590216" sldId="275"/>
            <ac:cxnSpMk id="45" creationId="{15B487A8-4F60-4CE5-92C0-2B43CF51DE85}"/>
          </ac:cxnSpMkLst>
        </pc:cxnChg>
        <pc:cxnChg chg="mod">
          <ac:chgData name="Alef Santos" userId="e94e91ad3b9f2a1e" providerId="LiveId" clId="{9F63D747-2A41-4FC1-B64D-523D6F1A3AB0}" dt="2025-10-28T17:47:06.458" v="1110" actId="478"/>
          <ac:cxnSpMkLst>
            <pc:docMk/>
            <pc:sldMk cId="3909590216" sldId="275"/>
            <ac:cxnSpMk id="46" creationId="{7973ACEC-54F1-4B5C-9701-376FB2990DF6}"/>
          </ac:cxnSpMkLst>
        </pc:cxnChg>
        <pc:cxnChg chg="mod">
          <ac:chgData name="Alef Santos" userId="e94e91ad3b9f2a1e" providerId="LiveId" clId="{9F63D747-2A41-4FC1-B64D-523D6F1A3AB0}" dt="2025-10-28T17:47:05.226" v="1109" actId="478"/>
          <ac:cxnSpMkLst>
            <pc:docMk/>
            <pc:sldMk cId="3909590216" sldId="275"/>
            <ac:cxnSpMk id="49" creationId="{C04A60B6-AF2A-49F6-A58C-CAD19E5D9A2A}"/>
          </ac:cxnSpMkLst>
        </pc:cxnChg>
        <pc:cxnChg chg="mod">
          <ac:chgData name="Alef Santos" userId="e94e91ad3b9f2a1e" providerId="LiveId" clId="{9F63D747-2A41-4FC1-B64D-523D6F1A3AB0}" dt="2025-10-28T17:47:05.226" v="1109" actId="478"/>
          <ac:cxnSpMkLst>
            <pc:docMk/>
            <pc:sldMk cId="3909590216" sldId="275"/>
            <ac:cxnSpMk id="50" creationId="{9A456F11-3266-4216-8403-84A0DDD7D975}"/>
          </ac:cxnSpMkLst>
        </pc:cxnChg>
        <pc:cxnChg chg="mod">
          <ac:chgData name="Alef Santos" userId="e94e91ad3b9f2a1e" providerId="LiveId" clId="{9F63D747-2A41-4FC1-B64D-523D6F1A3AB0}" dt="2025-10-28T17:47:07.817" v="1111" actId="478"/>
          <ac:cxnSpMkLst>
            <pc:docMk/>
            <pc:sldMk cId="3909590216" sldId="275"/>
            <ac:cxnSpMk id="53" creationId="{2FDEA0AC-233D-4E06-8935-BD6A4EA2AD52}"/>
          </ac:cxnSpMkLst>
        </pc:cxnChg>
        <pc:cxnChg chg="mod">
          <ac:chgData name="Alef Santos" userId="e94e91ad3b9f2a1e" providerId="LiveId" clId="{9F63D747-2A41-4FC1-B64D-523D6F1A3AB0}" dt="2025-10-28T17:47:07.817" v="1111" actId="478"/>
          <ac:cxnSpMkLst>
            <pc:docMk/>
            <pc:sldMk cId="3909590216" sldId="275"/>
            <ac:cxnSpMk id="54" creationId="{E9FC74A3-0BF3-4128-97E2-1327B4BD7466}"/>
          </ac:cxnSpMkLst>
        </pc:cxnChg>
        <pc:cxnChg chg="mod">
          <ac:chgData name="Alef Santos" userId="e94e91ad3b9f2a1e" providerId="LiveId" clId="{9F63D747-2A41-4FC1-B64D-523D6F1A3AB0}" dt="2025-10-28T17:47:08.826" v="1112" actId="478"/>
          <ac:cxnSpMkLst>
            <pc:docMk/>
            <pc:sldMk cId="3909590216" sldId="275"/>
            <ac:cxnSpMk id="57" creationId="{57C37EC1-750A-4FAB-99D5-FBB7B808907B}"/>
          </ac:cxnSpMkLst>
        </pc:cxnChg>
        <pc:cxnChg chg="mod">
          <ac:chgData name="Alef Santos" userId="e94e91ad3b9f2a1e" providerId="LiveId" clId="{9F63D747-2A41-4FC1-B64D-523D6F1A3AB0}" dt="2025-10-28T17:47:08.826" v="1112" actId="478"/>
          <ac:cxnSpMkLst>
            <pc:docMk/>
            <pc:sldMk cId="3909590216" sldId="275"/>
            <ac:cxnSpMk id="58" creationId="{2DEC5094-F3C9-4C5B-9982-181AE1C756D1}"/>
          </ac:cxnSpMkLst>
        </pc:cxnChg>
        <pc:cxnChg chg="mod">
          <ac:chgData name="Alef Santos" userId="e94e91ad3b9f2a1e" providerId="LiveId" clId="{9F63D747-2A41-4FC1-B64D-523D6F1A3AB0}" dt="2025-10-28T17:47:09.738" v="1113" actId="478"/>
          <ac:cxnSpMkLst>
            <pc:docMk/>
            <pc:sldMk cId="3909590216" sldId="275"/>
            <ac:cxnSpMk id="61" creationId="{52D25DE3-B163-4A61-A7DC-E473296FF57A}"/>
          </ac:cxnSpMkLst>
        </pc:cxnChg>
        <pc:cxnChg chg="mod">
          <ac:chgData name="Alef Santos" userId="e94e91ad3b9f2a1e" providerId="LiveId" clId="{9F63D747-2A41-4FC1-B64D-523D6F1A3AB0}" dt="2025-10-28T17:47:09.738" v="1113" actId="478"/>
          <ac:cxnSpMkLst>
            <pc:docMk/>
            <pc:sldMk cId="3909590216" sldId="275"/>
            <ac:cxnSpMk id="62" creationId="{7264AE23-B3A6-4B22-9EBC-8BFE5CE51FB3}"/>
          </ac:cxnSpMkLst>
        </pc:cxnChg>
      </pc:sldChg>
      <pc:sldChg chg="addSp delSp modSp add mod modTransition">
        <pc:chgData name="Alef Santos" userId="e94e91ad3b9f2a1e" providerId="LiveId" clId="{9F63D747-2A41-4FC1-B64D-523D6F1A3AB0}" dt="2025-10-28T17:50:00.409" v="1134" actId="1076"/>
        <pc:sldMkLst>
          <pc:docMk/>
          <pc:sldMk cId="3683336206" sldId="276"/>
        </pc:sldMkLst>
        <pc:spChg chg="mod">
          <ac:chgData name="Alef Santos" userId="e94e91ad3b9f2a1e" providerId="LiveId" clId="{9F63D747-2A41-4FC1-B64D-523D6F1A3AB0}" dt="2025-10-28T17:36:48.762" v="991" actId="1076"/>
          <ac:spMkLst>
            <pc:docMk/>
            <pc:sldMk cId="3683336206" sldId="276"/>
            <ac:spMk id="22" creationId="{708834AC-8AB9-42C8-A708-5EBF076E59C2}"/>
          </ac:spMkLst>
        </pc:spChg>
        <pc:spChg chg="mod">
          <ac:chgData name="Alef Santos" userId="e94e91ad3b9f2a1e" providerId="LiveId" clId="{9F63D747-2A41-4FC1-B64D-523D6F1A3AB0}" dt="2025-10-28T17:36:50.858" v="992" actId="1076"/>
          <ac:spMkLst>
            <pc:docMk/>
            <pc:sldMk cId="3683336206" sldId="276"/>
            <ac:spMk id="63" creationId="{C19BC847-1C4A-4374-8487-D296227ACE6D}"/>
          </ac:spMkLst>
        </pc:spChg>
        <pc:spChg chg="del">
          <ac:chgData name="Alef Santos" userId="e94e91ad3b9f2a1e" providerId="LiveId" clId="{9F63D747-2A41-4FC1-B64D-523D6F1A3AB0}" dt="2025-10-28T17:36:39.131" v="988" actId="478"/>
          <ac:spMkLst>
            <pc:docMk/>
            <pc:sldMk cId="3683336206" sldId="276"/>
            <ac:spMk id="65" creationId="{A293E1E3-8B59-44A4-B213-E1DFDCFC050C}"/>
          </ac:spMkLst>
        </pc:spChg>
        <pc:spChg chg="del">
          <ac:chgData name="Alef Santos" userId="e94e91ad3b9f2a1e" providerId="LiveId" clId="{9F63D747-2A41-4FC1-B64D-523D6F1A3AB0}" dt="2025-10-28T17:36:40.107" v="989" actId="478"/>
          <ac:spMkLst>
            <pc:docMk/>
            <pc:sldMk cId="3683336206" sldId="276"/>
            <ac:spMk id="67" creationId="{1855E67C-C361-4397-9E65-DA5FABC2A54A}"/>
          </ac:spMkLst>
        </pc:spChg>
        <pc:spChg chg="mod">
          <ac:chgData name="Alef Santos" userId="e94e91ad3b9f2a1e" providerId="LiveId" clId="{9F63D747-2A41-4FC1-B64D-523D6F1A3AB0}" dt="2025-10-28T17:37:05.979" v="994" actId="20577"/>
          <ac:spMkLst>
            <pc:docMk/>
            <pc:sldMk cId="3683336206" sldId="276"/>
            <ac:spMk id="69" creationId="{1FF0C7E2-7CB1-446A-A61E-9B1C6CF9B287}"/>
          </ac:spMkLst>
        </pc:spChg>
        <pc:spChg chg="del">
          <ac:chgData name="Alef Santos" userId="e94e91ad3b9f2a1e" providerId="LiveId" clId="{9F63D747-2A41-4FC1-B64D-523D6F1A3AB0}" dt="2025-10-28T17:36:42.347" v="990" actId="478"/>
          <ac:spMkLst>
            <pc:docMk/>
            <pc:sldMk cId="3683336206" sldId="276"/>
            <ac:spMk id="70" creationId="{7AA2308D-A7A2-4E4F-BDBE-16A90BF53554}"/>
          </ac:spMkLst>
        </pc:spChg>
        <pc:spChg chg="mod">
          <ac:chgData name="Alef Santos" userId="e94e91ad3b9f2a1e" providerId="LiveId" clId="{9F63D747-2A41-4FC1-B64D-523D6F1A3AB0}" dt="2025-10-28T17:34:40.719" v="962"/>
          <ac:spMkLst>
            <pc:docMk/>
            <pc:sldMk cId="3683336206" sldId="276"/>
            <ac:spMk id="71" creationId="{AFCD5150-4891-4FCF-BF30-9B58F421643F}"/>
          </ac:spMkLst>
        </pc:spChg>
        <pc:spChg chg="mod">
          <ac:chgData name="Alef Santos" userId="e94e91ad3b9f2a1e" providerId="LiveId" clId="{9F63D747-2A41-4FC1-B64D-523D6F1A3AB0}" dt="2025-10-28T17:36:28.219" v="987" actId="20577"/>
          <ac:spMkLst>
            <pc:docMk/>
            <pc:sldMk cId="3683336206" sldId="276"/>
            <ac:spMk id="75" creationId="{09B1D3E3-0DE8-4B56-A1C5-6E2A021CE038}"/>
          </ac:spMkLst>
        </pc:spChg>
        <pc:spChg chg="mod">
          <ac:chgData name="Alef Santos" userId="e94e91ad3b9f2a1e" providerId="LiveId" clId="{9F63D747-2A41-4FC1-B64D-523D6F1A3AB0}" dt="2025-10-28T17:35:48.111" v="980"/>
          <ac:spMkLst>
            <pc:docMk/>
            <pc:sldMk cId="3683336206" sldId="276"/>
            <ac:spMk id="79" creationId="{37B4A2E5-EED2-4788-9BC0-03EF34EE5862}"/>
          </ac:spMkLst>
        </pc:spChg>
        <pc:spChg chg="mod">
          <ac:chgData name="Alef Santos" userId="e94e91ad3b9f2a1e" providerId="LiveId" clId="{9F63D747-2A41-4FC1-B64D-523D6F1A3AB0}" dt="2025-10-28T17:35:53.599" v="982"/>
          <ac:spMkLst>
            <pc:docMk/>
            <pc:sldMk cId="3683336206" sldId="276"/>
            <ac:spMk id="83" creationId="{E4322369-1C5D-40A6-B640-A4BE42B22894}"/>
          </ac:spMkLst>
        </pc:spChg>
        <pc:spChg chg="mod">
          <ac:chgData name="Alef Santos" userId="e94e91ad3b9f2a1e" providerId="LiveId" clId="{9F63D747-2A41-4FC1-B64D-523D6F1A3AB0}" dt="2025-10-28T17:35:59.039" v="984"/>
          <ac:spMkLst>
            <pc:docMk/>
            <pc:sldMk cId="3683336206" sldId="276"/>
            <ac:spMk id="87" creationId="{995D1DD1-1FF1-44CB-B497-1F67959D2939}"/>
          </ac:spMkLst>
        </pc:spChg>
        <pc:spChg chg="mod">
          <ac:chgData name="Alef Santos" userId="e94e91ad3b9f2a1e" providerId="LiveId" clId="{9F63D747-2A41-4FC1-B64D-523D6F1A3AB0}" dt="2025-10-28T17:38:01.661" v="997"/>
          <ac:spMkLst>
            <pc:docMk/>
            <pc:sldMk cId="3683336206" sldId="276"/>
            <ac:spMk id="91" creationId="{DA180B5C-5645-4FF1-BFF4-756BD7C4063E}"/>
          </ac:spMkLst>
        </pc:spChg>
        <pc:spChg chg="mod">
          <ac:chgData name="Alef Santos" userId="e94e91ad3b9f2a1e" providerId="LiveId" clId="{9F63D747-2A41-4FC1-B64D-523D6F1A3AB0}" dt="2025-10-28T17:38:49.373" v="1009"/>
          <ac:spMkLst>
            <pc:docMk/>
            <pc:sldMk cId="3683336206" sldId="276"/>
            <ac:spMk id="95" creationId="{09746F24-E00E-42CC-9E58-A06262D3A5A9}"/>
          </ac:spMkLst>
        </pc:spChg>
        <pc:grpChg chg="del">
          <ac:chgData name="Alef Santos" userId="e94e91ad3b9f2a1e" providerId="LiveId" clId="{9F63D747-2A41-4FC1-B64D-523D6F1A3AB0}" dt="2025-10-28T17:34:50.394" v="965" actId="478"/>
          <ac:grpSpMkLst>
            <pc:docMk/>
            <pc:sldMk cId="3683336206" sldId="276"/>
            <ac:grpSpMk id="20" creationId="{69FB5D9A-392F-4752-8094-74A43E755B10}"/>
          </ac:grpSpMkLst>
        </pc:grpChg>
        <pc:grpChg chg="del">
          <ac:chgData name="Alef Santos" userId="e94e91ad3b9f2a1e" providerId="LiveId" clId="{9F63D747-2A41-4FC1-B64D-523D6F1A3AB0}" dt="2025-10-28T17:35:18.938" v="970" actId="478"/>
          <ac:grpSpMkLst>
            <pc:docMk/>
            <pc:sldMk cId="3683336206" sldId="276"/>
            <ac:grpSpMk id="23" creationId="{A94B8DF7-ABDA-49B7-B65A-B2FDB975E4A1}"/>
          </ac:grpSpMkLst>
        </pc:grpChg>
        <pc:grpChg chg="del">
          <ac:chgData name="Alef Santos" userId="e94e91ad3b9f2a1e" providerId="LiveId" clId="{9F63D747-2A41-4FC1-B64D-523D6F1A3AB0}" dt="2025-10-28T17:35:19.674" v="971" actId="478"/>
          <ac:grpSpMkLst>
            <pc:docMk/>
            <pc:sldMk cId="3683336206" sldId="276"/>
            <ac:grpSpMk id="27" creationId="{F58E3811-7372-4F36-9993-D090C956BD1D}"/>
          </ac:grpSpMkLst>
        </pc:grpChg>
        <pc:grpChg chg="del">
          <ac:chgData name="Alef Santos" userId="e94e91ad3b9f2a1e" providerId="LiveId" clId="{9F63D747-2A41-4FC1-B64D-523D6F1A3AB0}" dt="2025-10-28T17:35:20.474" v="972" actId="478"/>
          <ac:grpSpMkLst>
            <pc:docMk/>
            <pc:sldMk cId="3683336206" sldId="276"/>
            <ac:grpSpMk id="35" creationId="{C9E35795-479B-4172-BF85-77ACAA135BA8}"/>
          </ac:grpSpMkLst>
        </pc:grpChg>
        <pc:grpChg chg="del">
          <ac:chgData name="Alef Santos" userId="e94e91ad3b9f2a1e" providerId="LiveId" clId="{9F63D747-2A41-4FC1-B64D-523D6F1A3AB0}" dt="2025-10-28T17:35:21.258" v="973" actId="478"/>
          <ac:grpSpMkLst>
            <pc:docMk/>
            <pc:sldMk cId="3683336206" sldId="276"/>
            <ac:grpSpMk id="39" creationId="{0407F39E-4FF7-4199-8D68-DB9BA7A069D8}"/>
          </ac:grpSpMkLst>
        </pc:grpChg>
        <pc:grpChg chg="del">
          <ac:chgData name="Alef Santos" userId="e94e91ad3b9f2a1e" providerId="LiveId" clId="{9F63D747-2A41-4FC1-B64D-523D6F1A3AB0}" dt="2025-10-28T17:34:48.714" v="964" actId="478"/>
          <ac:grpSpMkLst>
            <pc:docMk/>
            <pc:sldMk cId="3683336206" sldId="276"/>
            <ac:grpSpMk id="43" creationId="{BE82E5B5-BA88-4699-9ACA-42E95095B31C}"/>
          </ac:grpSpMkLst>
        </pc:grpChg>
        <pc:grpChg chg="del">
          <ac:chgData name="Alef Santos" userId="e94e91ad3b9f2a1e" providerId="LiveId" clId="{9F63D747-2A41-4FC1-B64D-523D6F1A3AB0}" dt="2025-10-28T17:35:22.315" v="974" actId="478"/>
          <ac:grpSpMkLst>
            <pc:docMk/>
            <pc:sldMk cId="3683336206" sldId="276"/>
            <ac:grpSpMk id="47" creationId="{11349CBF-D1BC-4A51-A239-F53A8F36A677}"/>
          </ac:grpSpMkLst>
        </pc:grpChg>
        <pc:grpChg chg="del">
          <ac:chgData name="Alef Santos" userId="e94e91ad3b9f2a1e" providerId="LiveId" clId="{9F63D747-2A41-4FC1-B64D-523D6F1A3AB0}" dt="2025-10-28T17:35:24.219" v="975" actId="478"/>
          <ac:grpSpMkLst>
            <pc:docMk/>
            <pc:sldMk cId="3683336206" sldId="276"/>
            <ac:grpSpMk id="51" creationId="{B95E8A51-6CA1-49FB-8730-8340E2BE06B5}"/>
          </ac:grpSpMkLst>
        </pc:grpChg>
        <pc:grpChg chg="del">
          <ac:chgData name="Alef Santos" userId="e94e91ad3b9f2a1e" providerId="LiveId" clId="{9F63D747-2A41-4FC1-B64D-523D6F1A3AB0}" dt="2025-10-28T17:35:25.419" v="976" actId="478"/>
          <ac:grpSpMkLst>
            <pc:docMk/>
            <pc:sldMk cId="3683336206" sldId="276"/>
            <ac:grpSpMk id="55" creationId="{85718C5A-ED87-42ED-AF07-C0FFFCF46F1E}"/>
          </ac:grpSpMkLst>
        </pc:grpChg>
        <pc:grpChg chg="del">
          <ac:chgData name="Alef Santos" userId="e94e91ad3b9f2a1e" providerId="LiveId" clId="{9F63D747-2A41-4FC1-B64D-523D6F1A3AB0}" dt="2025-10-28T17:35:28.010" v="977" actId="478"/>
          <ac:grpSpMkLst>
            <pc:docMk/>
            <pc:sldMk cId="3683336206" sldId="276"/>
            <ac:grpSpMk id="59" creationId="{80425132-488F-44A2-83DC-AE1F8E22CE10}"/>
          </ac:grpSpMkLst>
        </pc:grpChg>
        <pc:grpChg chg="add mod">
          <ac:chgData name="Alef Santos" userId="e94e91ad3b9f2a1e" providerId="LiveId" clId="{9F63D747-2A41-4FC1-B64D-523D6F1A3AB0}" dt="2025-10-28T17:34:46.619" v="963" actId="1076"/>
          <ac:grpSpMkLst>
            <pc:docMk/>
            <pc:sldMk cId="3683336206" sldId="276"/>
            <ac:grpSpMk id="64" creationId="{D0127BD6-DB72-45AF-B309-3CC0B52F1F4F}"/>
          </ac:grpSpMkLst>
        </pc:grpChg>
        <pc:grpChg chg="add mod">
          <ac:chgData name="Alef Santos" userId="e94e91ad3b9f2a1e" providerId="LiveId" clId="{9F63D747-2A41-4FC1-B64D-523D6F1A3AB0}" dt="2025-10-28T17:35:47.163" v="979" actId="1076"/>
          <ac:grpSpMkLst>
            <pc:docMk/>
            <pc:sldMk cId="3683336206" sldId="276"/>
            <ac:grpSpMk id="74" creationId="{D9036974-7DAA-41ED-A232-7460AEF8CAD7}"/>
          </ac:grpSpMkLst>
        </pc:grpChg>
        <pc:grpChg chg="add mod">
          <ac:chgData name="Alef Santos" userId="e94e91ad3b9f2a1e" providerId="LiveId" clId="{9F63D747-2A41-4FC1-B64D-523D6F1A3AB0}" dt="2025-10-28T17:35:52.299" v="981" actId="1076"/>
          <ac:grpSpMkLst>
            <pc:docMk/>
            <pc:sldMk cId="3683336206" sldId="276"/>
            <ac:grpSpMk id="78" creationId="{7EE23001-9B78-40AE-9DC2-75C4524C10D3}"/>
          </ac:grpSpMkLst>
        </pc:grpChg>
        <pc:grpChg chg="add del mod">
          <ac:chgData name="Alef Santos" userId="e94e91ad3b9f2a1e" providerId="LiveId" clId="{9F63D747-2A41-4FC1-B64D-523D6F1A3AB0}" dt="2025-10-28T17:38:46.107" v="1008" actId="478"/>
          <ac:grpSpMkLst>
            <pc:docMk/>
            <pc:sldMk cId="3683336206" sldId="276"/>
            <ac:grpSpMk id="82" creationId="{495747DD-A28A-476A-BDC2-CB24EF307FC7}"/>
          </ac:grpSpMkLst>
        </pc:grpChg>
        <pc:grpChg chg="add mod">
          <ac:chgData name="Alef Santos" userId="e94e91ad3b9f2a1e" providerId="LiveId" clId="{9F63D747-2A41-4FC1-B64D-523D6F1A3AB0}" dt="2025-10-28T17:36:06.019" v="985" actId="1076"/>
          <ac:grpSpMkLst>
            <pc:docMk/>
            <pc:sldMk cId="3683336206" sldId="276"/>
            <ac:grpSpMk id="86" creationId="{03954307-E32F-4907-A29D-B6690A82B386}"/>
          </ac:grpSpMkLst>
        </pc:grpChg>
        <pc:grpChg chg="add del mod">
          <ac:chgData name="Alef Santos" userId="e94e91ad3b9f2a1e" providerId="LiveId" clId="{9F63D747-2A41-4FC1-B64D-523D6F1A3AB0}" dt="2025-10-28T17:38:23.579" v="1004"/>
          <ac:grpSpMkLst>
            <pc:docMk/>
            <pc:sldMk cId="3683336206" sldId="276"/>
            <ac:grpSpMk id="90" creationId="{EBC9ACA0-A4D5-4CC3-8FA2-2144D04459AE}"/>
          </ac:grpSpMkLst>
        </pc:grpChg>
        <pc:grpChg chg="add mod">
          <ac:chgData name="Alef Santos" userId="e94e91ad3b9f2a1e" providerId="LiveId" clId="{9F63D747-2A41-4FC1-B64D-523D6F1A3AB0}" dt="2025-10-28T17:50:00.409" v="1134" actId="1076"/>
          <ac:grpSpMkLst>
            <pc:docMk/>
            <pc:sldMk cId="3683336206" sldId="276"/>
            <ac:grpSpMk id="94" creationId="{2257DB7A-FF32-464C-962E-DE9510E28269}"/>
          </ac:grpSpMkLst>
        </pc:grpChg>
        <pc:graphicFrameChg chg="del">
          <ac:chgData name="Alef Santos" userId="e94e91ad3b9f2a1e" providerId="LiveId" clId="{9F63D747-2A41-4FC1-B64D-523D6F1A3AB0}" dt="2025-10-28T17:35:13.323" v="969" actId="478"/>
          <ac:graphicFrameMkLst>
            <pc:docMk/>
            <pc:sldMk cId="3683336206" sldId="276"/>
            <ac:graphicFrameMk id="10" creationId="{08E8145E-F134-41C8-86F5-EEBB2809C1B3}"/>
          </ac:graphicFrameMkLst>
        </pc:graphicFrameChg>
        <pc:graphicFrameChg chg="mod">
          <ac:chgData name="Alef Santos" userId="e94e91ad3b9f2a1e" providerId="LiveId" clId="{9F63D747-2A41-4FC1-B64D-523D6F1A3AB0}" dt="2025-10-28T17:35:07.978" v="968" actId="1076"/>
          <ac:graphicFrameMkLst>
            <pc:docMk/>
            <pc:sldMk cId="3683336206" sldId="276"/>
            <ac:graphicFrameMk id="11" creationId="{83748E18-5D3A-422B-AF38-394A73C70F86}"/>
          </ac:graphicFrameMkLst>
        </pc:graphicFrameChg>
        <pc:graphicFrameChg chg="mod modGraphic">
          <ac:chgData name="Alef Santos" userId="e94e91ad3b9f2a1e" providerId="LiveId" clId="{9F63D747-2A41-4FC1-B64D-523D6F1A3AB0}" dt="2025-10-28T17:34:59.522" v="967" actId="1076"/>
          <ac:graphicFrameMkLst>
            <pc:docMk/>
            <pc:sldMk cId="3683336206" sldId="276"/>
            <ac:graphicFrameMk id="12" creationId="{CEF97ADF-87C6-4FA6-A9D7-B90357561F3B}"/>
          </ac:graphicFrameMkLst>
        </pc:graphicFrameChg>
        <pc:cxnChg chg="mod">
          <ac:chgData name="Alef Santos" userId="e94e91ad3b9f2a1e" providerId="LiveId" clId="{9F63D747-2A41-4FC1-B64D-523D6F1A3AB0}" dt="2025-10-28T17:34:50.394" v="965" actId="478"/>
          <ac:cxnSpMkLst>
            <pc:docMk/>
            <pc:sldMk cId="3683336206" sldId="276"/>
            <ac:cxnSpMk id="13" creationId="{90A884E3-974B-4BCA-85D0-82E4AB6F1BCF}"/>
          </ac:cxnSpMkLst>
        </pc:cxnChg>
        <pc:cxnChg chg="mod">
          <ac:chgData name="Alef Santos" userId="e94e91ad3b9f2a1e" providerId="LiveId" clId="{9F63D747-2A41-4FC1-B64D-523D6F1A3AB0}" dt="2025-10-28T17:34:50.394" v="965" actId="478"/>
          <ac:cxnSpMkLst>
            <pc:docMk/>
            <pc:sldMk cId="3683336206" sldId="276"/>
            <ac:cxnSpMk id="17" creationId="{F18F4102-3DFC-4830-9DFB-A82A46E09C27}"/>
          </ac:cxnSpMkLst>
        </pc:cxnChg>
        <pc:cxnChg chg="mod">
          <ac:chgData name="Alef Santos" userId="e94e91ad3b9f2a1e" providerId="LiveId" clId="{9F63D747-2A41-4FC1-B64D-523D6F1A3AB0}" dt="2025-10-28T17:35:18.938" v="970" actId="478"/>
          <ac:cxnSpMkLst>
            <pc:docMk/>
            <pc:sldMk cId="3683336206" sldId="276"/>
            <ac:cxnSpMk id="25" creationId="{0B836233-FBF1-4AE7-A976-65E80997228A}"/>
          </ac:cxnSpMkLst>
        </pc:cxnChg>
        <pc:cxnChg chg="mod">
          <ac:chgData name="Alef Santos" userId="e94e91ad3b9f2a1e" providerId="LiveId" clId="{9F63D747-2A41-4FC1-B64D-523D6F1A3AB0}" dt="2025-10-28T17:35:18.938" v="970" actId="478"/>
          <ac:cxnSpMkLst>
            <pc:docMk/>
            <pc:sldMk cId="3683336206" sldId="276"/>
            <ac:cxnSpMk id="26" creationId="{15395046-0E73-415F-8B8A-C435512DD427}"/>
          </ac:cxnSpMkLst>
        </pc:cxnChg>
        <pc:cxnChg chg="mod">
          <ac:chgData name="Alef Santos" userId="e94e91ad3b9f2a1e" providerId="LiveId" clId="{9F63D747-2A41-4FC1-B64D-523D6F1A3AB0}" dt="2025-10-28T17:35:19.674" v="971" actId="478"/>
          <ac:cxnSpMkLst>
            <pc:docMk/>
            <pc:sldMk cId="3683336206" sldId="276"/>
            <ac:cxnSpMk id="29" creationId="{ECF91F6B-EF94-49B2-BBE5-1A8556022FCB}"/>
          </ac:cxnSpMkLst>
        </pc:cxnChg>
        <pc:cxnChg chg="mod">
          <ac:chgData name="Alef Santos" userId="e94e91ad3b9f2a1e" providerId="LiveId" clId="{9F63D747-2A41-4FC1-B64D-523D6F1A3AB0}" dt="2025-10-28T17:35:19.674" v="971" actId="478"/>
          <ac:cxnSpMkLst>
            <pc:docMk/>
            <pc:sldMk cId="3683336206" sldId="276"/>
            <ac:cxnSpMk id="30" creationId="{179276CF-1B09-4A3F-992A-775EF9F291A6}"/>
          </ac:cxnSpMkLst>
        </pc:cxnChg>
        <pc:cxnChg chg="mod">
          <ac:chgData name="Alef Santos" userId="e94e91ad3b9f2a1e" providerId="LiveId" clId="{9F63D747-2A41-4FC1-B64D-523D6F1A3AB0}" dt="2025-10-28T17:35:20.474" v="972" actId="478"/>
          <ac:cxnSpMkLst>
            <pc:docMk/>
            <pc:sldMk cId="3683336206" sldId="276"/>
            <ac:cxnSpMk id="37" creationId="{FEB466E8-E4BA-459A-B52F-CE9222D26973}"/>
          </ac:cxnSpMkLst>
        </pc:cxnChg>
        <pc:cxnChg chg="mod">
          <ac:chgData name="Alef Santos" userId="e94e91ad3b9f2a1e" providerId="LiveId" clId="{9F63D747-2A41-4FC1-B64D-523D6F1A3AB0}" dt="2025-10-28T17:35:20.474" v="972" actId="478"/>
          <ac:cxnSpMkLst>
            <pc:docMk/>
            <pc:sldMk cId="3683336206" sldId="276"/>
            <ac:cxnSpMk id="38" creationId="{095DE8D9-8673-46B3-9AC2-FF5615749B4A}"/>
          </ac:cxnSpMkLst>
        </pc:cxnChg>
        <pc:cxnChg chg="mod">
          <ac:chgData name="Alef Santos" userId="e94e91ad3b9f2a1e" providerId="LiveId" clId="{9F63D747-2A41-4FC1-B64D-523D6F1A3AB0}" dt="2025-10-28T17:35:21.258" v="973" actId="478"/>
          <ac:cxnSpMkLst>
            <pc:docMk/>
            <pc:sldMk cId="3683336206" sldId="276"/>
            <ac:cxnSpMk id="41" creationId="{39E45385-84D5-434D-8644-5742871BF51A}"/>
          </ac:cxnSpMkLst>
        </pc:cxnChg>
        <pc:cxnChg chg="mod">
          <ac:chgData name="Alef Santos" userId="e94e91ad3b9f2a1e" providerId="LiveId" clId="{9F63D747-2A41-4FC1-B64D-523D6F1A3AB0}" dt="2025-10-28T17:35:21.258" v="973" actId="478"/>
          <ac:cxnSpMkLst>
            <pc:docMk/>
            <pc:sldMk cId="3683336206" sldId="276"/>
            <ac:cxnSpMk id="42" creationId="{53B54A66-1A73-4633-BA34-7887E7C7B741}"/>
          </ac:cxnSpMkLst>
        </pc:cxnChg>
        <pc:cxnChg chg="mod">
          <ac:chgData name="Alef Santos" userId="e94e91ad3b9f2a1e" providerId="LiveId" clId="{9F63D747-2A41-4FC1-B64D-523D6F1A3AB0}" dt="2025-10-28T17:34:48.714" v="964" actId="478"/>
          <ac:cxnSpMkLst>
            <pc:docMk/>
            <pc:sldMk cId="3683336206" sldId="276"/>
            <ac:cxnSpMk id="45" creationId="{15B487A8-4F60-4CE5-92C0-2B43CF51DE85}"/>
          </ac:cxnSpMkLst>
        </pc:cxnChg>
        <pc:cxnChg chg="mod">
          <ac:chgData name="Alef Santos" userId="e94e91ad3b9f2a1e" providerId="LiveId" clId="{9F63D747-2A41-4FC1-B64D-523D6F1A3AB0}" dt="2025-10-28T17:34:48.714" v="964" actId="478"/>
          <ac:cxnSpMkLst>
            <pc:docMk/>
            <pc:sldMk cId="3683336206" sldId="276"/>
            <ac:cxnSpMk id="46" creationId="{7973ACEC-54F1-4B5C-9701-376FB2990DF6}"/>
          </ac:cxnSpMkLst>
        </pc:cxnChg>
        <pc:cxnChg chg="mod">
          <ac:chgData name="Alef Santos" userId="e94e91ad3b9f2a1e" providerId="LiveId" clId="{9F63D747-2A41-4FC1-B64D-523D6F1A3AB0}" dt="2025-10-28T17:35:22.315" v="974" actId="478"/>
          <ac:cxnSpMkLst>
            <pc:docMk/>
            <pc:sldMk cId="3683336206" sldId="276"/>
            <ac:cxnSpMk id="49" creationId="{C04A60B6-AF2A-49F6-A58C-CAD19E5D9A2A}"/>
          </ac:cxnSpMkLst>
        </pc:cxnChg>
        <pc:cxnChg chg="mod">
          <ac:chgData name="Alef Santos" userId="e94e91ad3b9f2a1e" providerId="LiveId" clId="{9F63D747-2A41-4FC1-B64D-523D6F1A3AB0}" dt="2025-10-28T17:35:22.315" v="974" actId="478"/>
          <ac:cxnSpMkLst>
            <pc:docMk/>
            <pc:sldMk cId="3683336206" sldId="276"/>
            <ac:cxnSpMk id="50" creationId="{9A456F11-3266-4216-8403-84A0DDD7D975}"/>
          </ac:cxnSpMkLst>
        </pc:cxnChg>
        <pc:cxnChg chg="mod">
          <ac:chgData name="Alef Santos" userId="e94e91ad3b9f2a1e" providerId="LiveId" clId="{9F63D747-2A41-4FC1-B64D-523D6F1A3AB0}" dt="2025-10-28T17:35:24.219" v="975" actId="478"/>
          <ac:cxnSpMkLst>
            <pc:docMk/>
            <pc:sldMk cId="3683336206" sldId="276"/>
            <ac:cxnSpMk id="53" creationId="{2FDEA0AC-233D-4E06-8935-BD6A4EA2AD52}"/>
          </ac:cxnSpMkLst>
        </pc:cxnChg>
        <pc:cxnChg chg="mod">
          <ac:chgData name="Alef Santos" userId="e94e91ad3b9f2a1e" providerId="LiveId" clId="{9F63D747-2A41-4FC1-B64D-523D6F1A3AB0}" dt="2025-10-28T17:35:24.219" v="975" actId="478"/>
          <ac:cxnSpMkLst>
            <pc:docMk/>
            <pc:sldMk cId="3683336206" sldId="276"/>
            <ac:cxnSpMk id="54" creationId="{E9FC74A3-0BF3-4128-97E2-1327B4BD7466}"/>
          </ac:cxnSpMkLst>
        </pc:cxnChg>
        <pc:cxnChg chg="mod">
          <ac:chgData name="Alef Santos" userId="e94e91ad3b9f2a1e" providerId="LiveId" clId="{9F63D747-2A41-4FC1-B64D-523D6F1A3AB0}" dt="2025-10-28T17:35:25.419" v="976" actId="478"/>
          <ac:cxnSpMkLst>
            <pc:docMk/>
            <pc:sldMk cId="3683336206" sldId="276"/>
            <ac:cxnSpMk id="57" creationId="{57C37EC1-750A-4FAB-99D5-FBB7B808907B}"/>
          </ac:cxnSpMkLst>
        </pc:cxnChg>
        <pc:cxnChg chg="mod">
          <ac:chgData name="Alef Santos" userId="e94e91ad3b9f2a1e" providerId="LiveId" clId="{9F63D747-2A41-4FC1-B64D-523D6F1A3AB0}" dt="2025-10-28T17:35:25.419" v="976" actId="478"/>
          <ac:cxnSpMkLst>
            <pc:docMk/>
            <pc:sldMk cId="3683336206" sldId="276"/>
            <ac:cxnSpMk id="58" creationId="{2DEC5094-F3C9-4C5B-9982-181AE1C756D1}"/>
          </ac:cxnSpMkLst>
        </pc:cxnChg>
        <pc:cxnChg chg="mod">
          <ac:chgData name="Alef Santos" userId="e94e91ad3b9f2a1e" providerId="LiveId" clId="{9F63D747-2A41-4FC1-B64D-523D6F1A3AB0}" dt="2025-10-28T17:35:28.010" v="977" actId="478"/>
          <ac:cxnSpMkLst>
            <pc:docMk/>
            <pc:sldMk cId="3683336206" sldId="276"/>
            <ac:cxnSpMk id="61" creationId="{52D25DE3-B163-4A61-A7DC-E473296FF57A}"/>
          </ac:cxnSpMkLst>
        </pc:cxnChg>
        <pc:cxnChg chg="mod">
          <ac:chgData name="Alef Santos" userId="e94e91ad3b9f2a1e" providerId="LiveId" clId="{9F63D747-2A41-4FC1-B64D-523D6F1A3AB0}" dt="2025-10-28T17:35:28.010" v="977" actId="478"/>
          <ac:cxnSpMkLst>
            <pc:docMk/>
            <pc:sldMk cId="3683336206" sldId="276"/>
            <ac:cxnSpMk id="62" creationId="{7264AE23-B3A6-4B22-9EBC-8BFE5CE51FB3}"/>
          </ac:cxnSpMkLst>
        </pc:cxnChg>
        <pc:cxnChg chg="mod">
          <ac:chgData name="Alef Santos" userId="e94e91ad3b9f2a1e" providerId="LiveId" clId="{9F63D747-2A41-4FC1-B64D-523D6F1A3AB0}" dt="2025-10-28T17:34:40.719" v="962"/>
          <ac:cxnSpMkLst>
            <pc:docMk/>
            <pc:sldMk cId="3683336206" sldId="276"/>
            <ac:cxnSpMk id="72" creationId="{B0EAA6EC-BF02-45F5-81A6-F213301B3CAB}"/>
          </ac:cxnSpMkLst>
        </pc:cxnChg>
        <pc:cxnChg chg="mod">
          <ac:chgData name="Alef Santos" userId="e94e91ad3b9f2a1e" providerId="LiveId" clId="{9F63D747-2A41-4FC1-B64D-523D6F1A3AB0}" dt="2025-10-28T17:34:40.719" v="962"/>
          <ac:cxnSpMkLst>
            <pc:docMk/>
            <pc:sldMk cId="3683336206" sldId="276"/>
            <ac:cxnSpMk id="73" creationId="{3F2668C9-7739-467D-A838-EBD16447D578}"/>
          </ac:cxnSpMkLst>
        </pc:cxnChg>
        <pc:cxnChg chg="mod">
          <ac:chgData name="Alef Santos" userId="e94e91ad3b9f2a1e" providerId="LiveId" clId="{9F63D747-2A41-4FC1-B64D-523D6F1A3AB0}" dt="2025-10-28T17:35:40.303" v="978"/>
          <ac:cxnSpMkLst>
            <pc:docMk/>
            <pc:sldMk cId="3683336206" sldId="276"/>
            <ac:cxnSpMk id="76" creationId="{8B613503-1810-48FD-A21A-C01B35B55490}"/>
          </ac:cxnSpMkLst>
        </pc:cxnChg>
        <pc:cxnChg chg="mod">
          <ac:chgData name="Alef Santos" userId="e94e91ad3b9f2a1e" providerId="LiveId" clId="{9F63D747-2A41-4FC1-B64D-523D6F1A3AB0}" dt="2025-10-28T17:35:40.303" v="978"/>
          <ac:cxnSpMkLst>
            <pc:docMk/>
            <pc:sldMk cId="3683336206" sldId="276"/>
            <ac:cxnSpMk id="77" creationId="{2CC6AABA-3B8D-49F5-AA18-8F5D38B0341B}"/>
          </ac:cxnSpMkLst>
        </pc:cxnChg>
        <pc:cxnChg chg="mod">
          <ac:chgData name="Alef Santos" userId="e94e91ad3b9f2a1e" providerId="LiveId" clId="{9F63D747-2A41-4FC1-B64D-523D6F1A3AB0}" dt="2025-10-28T17:35:48.111" v="980"/>
          <ac:cxnSpMkLst>
            <pc:docMk/>
            <pc:sldMk cId="3683336206" sldId="276"/>
            <ac:cxnSpMk id="80" creationId="{20A11347-F4BC-44B8-97A6-202E0CE3CA1F}"/>
          </ac:cxnSpMkLst>
        </pc:cxnChg>
        <pc:cxnChg chg="mod">
          <ac:chgData name="Alef Santos" userId="e94e91ad3b9f2a1e" providerId="LiveId" clId="{9F63D747-2A41-4FC1-B64D-523D6F1A3AB0}" dt="2025-10-28T17:35:48.111" v="980"/>
          <ac:cxnSpMkLst>
            <pc:docMk/>
            <pc:sldMk cId="3683336206" sldId="276"/>
            <ac:cxnSpMk id="81" creationId="{AA560546-830B-4312-BC88-5C0129355D68}"/>
          </ac:cxnSpMkLst>
        </pc:cxnChg>
        <pc:cxnChg chg="mod">
          <ac:chgData name="Alef Santos" userId="e94e91ad3b9f2a1e" providerId="LiveId" clId="{9F63D747-2A41-4FC1-B64D-523D6F1A3AB0}" dt="2025-10-28T17:38:46.107" v="1008" actId="478"/>
          <ac:cxnSpMkLst>
            <pc:docMk/>
            <pc:sldMk cId="3683336206" sldId="276"/>
            <ac:cxnSpMk id="84" creationId="{F4B5A2B0-4A51-4930-8636-7898B0C5D431}"/>
          </ac:cxnSpMkLst>
        </pc:cxnChg>
        <pc:cxnChg chg="mod">
          <ac:chgData name="Alef Santos" userId="e94e91ad3b9f2a1e" providerId="LiveId" clId="{9F63D747-2A41-4FC1-B64D-523D6F1A3AB0}" dt="2025-10-28T17:38:46.107" v="1008" actId="478"/>
          <ac:cxnSpMkLst>
            <pc:docMk/>
            <pc:sldMk cId="3683336206" sldId="276"/>
            <ac:cxnSpMk id="85" creationId="{F1BBF34F-D400-429C-B601-18CDBB376F6A}"/>
          </ac:cxnSpMkLst>
        </pc:cxnChg>
        <pc:cxnChg chg="mod">
          <ac:chgData name="Alef Santos" userId="e94e91ad3b9f2a1e" providerId="LiveId" clId="{9F63D747-2A41-4FC1-B64D-523D6F1A3AB0}" dt="2025-10-28T17:35:59.039" v="984"/>
          <ac:cxnSpMkLst>
            <pc:docMk/>
            <pc:sldMk cId="3683336206" sldId="276"/>
            <ac:cxnSpMk id="88" creationId="{A8D27462-01A8-4EB6-AE59-21E6E1836815}"/>
          </ac:cxnSpMkLst>
        </pc:cxnChg>
        <pc:cxnChg chg="mod">
          <ac:chgData name="Alef Santos" userId="e94e91ad3b9f2a1e" providerId="LiveId" clId="{9F63D747-2A41-4FC1-B64D-523D6F1A3AB0}" dt="2025-10-28T17:35:59.039" v="984"/>
          <ac:cxnSpMkLst>
            <pc:docMk/>
            <pc:sldMk cId="3683336206" sldId="276"/>
            <ac:cxnSpMk id="89" creationId="{596BC9BE-C48D-4E82-9D3D-D79331E3ACF1}"/>
          </ac:cxnSpMkLst>
        </pc:cxnChg>
        <pc:cxnChg chg="mod">
          <ac:chgData name="Alef Santos" userId="e94e91ad3b9f2a1e" providerId="LiveId" clId="{9F63D747-2A41-4FC1-B64D-523D6F1A3AB0}" dt="2025-10-28T17:38:01.661" v="997"/>
          <ac:cxnSpMkLst>
            <pc:docMk/>
            <pc:sldMk cId="3683336206" sldId="276"/>
            <ac:cxnSpMk id="92" creationId="{FF982CD0-1B28-4D99-A8CB-C3E6725A1CEC}"/>
          </ac:cxnSpMkLst>
        </pc:cxnChg>
        <pc:cxnChg chg="mod">
          <ac:chgData name="Alef Santos" userId="e94e91ad3b9f2a1e" providerId="LiveId" clId="{9F63D747-2A41-4FC1-B64D-523D6F1A3AB0}" dt="2025-10-28T17:38:01.661" v="997"/>
          <ac:cxnSpMkLst>
            <pc:docMk/>
            <pc:sldMk cId="3683336206" sldId="276"/>
            <ac:cxnSpMk id="93" creationId="{0B8B5639-98B8-4BA7-9962-1CC77882B9E9}"/>
          </ac:cxnSpMkLst>
        </pc:cxnChg>
        <pc:cxnChg chg="mod">
          <ac:chgData name="Alef Santos" userId="e94e91ad3b9f2a1e" providerId="LiveId" clId="{9F63D747-2A41-4FC1-B64D-523D6F1A3AB0}" dt="2025-10-28T17:38:49.373" v="1009"/>
          <ac:cxnSpMkLst>
            <pc:docMk/>
            <pc:sldMk cId="3683336206" sldId="276"/>
            <ac:cxnSpMk id="96" creationId="{86FF0D9E-2613-45C2-8048-291E8FEAB9BB}"/>
          </ac:cxnSpMkLst>
        </pc:cxnChg>
        <pc:cxnChg chg="mod">
          <ac:chgData name="Alef Santos" userId="e94e91ad3b9f2a1e" providerId="LiveId" clId="{9F63D747-2A41-4FC1-B64D-523D6F1A3AB0}" dt="2025-10-28T17:38:49.373" v="1009"/>
          <ac:cxnSpMkLst>
            <pc:docMk/>
            <pc:sldMk cId="3683336206" sldId="276"/>
            <ac:cxnSpMk id="97" creationId="{3B6282A4-FB7D-4920-9BA7-74DFCA09AB47}"/>
          </ac:cxnSpMkLst>
        </pc:cxnChg>
      </pc:sldChg>
      <pc:sldChg chg="add del">
        <pc:chgData name="Alef Santos" userId="e94e91ad3b9f2a1e" providerId="LiveId" clId="{9F63D747-2A41-4FC1-B64D-523D6F1A3AB0}" dt="2025-10-28T17:39:46.951" v="1013" actId="47"/>
        <pc:sldMkLst>
          <pc:docMk/>
          <pc:sldMk cId="1252116" sldId="277"/>
        </pc:sldMkLst>
      </pc:sldChg>
      <pc:sldChg chg="addSp delSp modSp add mod">
        <pc:chgData name="Alef Santos" userId="e94e91ad3b9f2a1e" providerId="LiveId" clId="{9F63D747-2A41-4FC1-B64D-523D6F1A3AB0}" dt="2025-10-28T17:45:52.466" v="1094" actId="1076"/>
        <pc:sldMkLst>
          <pc:docMk/>
          <pc:sldMk cId="2977498617" sldId="277"/>
        </pc:sldMkLst>
        <pc:spChg chg="del">
          <ac:chgData name="Alef Santos" userId="e94e91ad3b9f2a1e" providerId="LiveId" clId="{9F63D747-2A41-4FC1-B64D-523D6F1A3AB0}" dt="2025-10-28T17:40:14.762" v="1023" actId="478"/>
          <ac:spMkLst>
            <pc:docMk/>
            <pc:sldMk cId="2977498617" sldId="277"/>
            <ac:spMk id="22" creationId="{708834AC-8AB9-42C8-A708-5EBF076E59C2}"/>
          </ac:spMkLst>
        </pc:spChg>
        <pc:spChg chg="del">
          <ac:chgData name="Alef Santos" userId="e94e91ad3b9f2a1e" providerId="LiveId" clId="{9F63D747-2A41-4FC1-B64D-523D6F1A3AB0}" dt="2025-10-28T17:40:15.514" v="1024" actId="478"/>
          <ac:spMkLst>
            <pc:docMk/>
            <pc:sldMk cId="2977498617" sldId="277"/>
            <ac:spMk id="63" creationId="{C19BC847-1C4A-4374-8487-D296227ACE6D}"/>
          </ac:spMkLst>
        </pc:spChg>
        <pc:spChg chg="del">
          <ac:chgData name="Alef Santos" userId="e94e91ad3b9f2a1e" providerId="LiveId" clId="{9F63D747-2A41-4FC1-B64D-523D6F1A3AB0}" dt="2025-10-28T17:40:18.458" v="1025" actId="478"/>
          <ac:spMkLst>
            <pc:docMk/>
            <pc:sldMk cId="2977498617" sldId="277"/>
            <ac:spMk id="69" creationId="{1FF0C7E2-7CB1-446A-A61E-9B1C6CF9B287}"/>
          </ac:spMkLst>
        </pc:spChg>
        <pc:grpChg chg="del">
          <ac:chgData name="Alef Santos" userId="e94e91ad3b9f2a1e" providerId="LiveId" clId="{9F63D747-2A41-4FC1-B64D-523D6F1A3AB0}" dt="2025-10-28T17:40:09.626" v="1017" actId="478"/>
          <ac:grpSpMkLst>
            <pc:docMk/>
            <pc:sldMk cId="2977498617" sldId="277"/>
            <ac:grpSpMk id="64" creationId="{D0127BD6-DB72-45AF-B309-3CC0B52F1F4F}"/>
          </ac:grpSpMkLst>
        </pc:grpChg>
        <pc:grpChg chg="del">
          <ac:chgData name="Alef Santos" userId="e94e91ad3b9f2a1e" providerId="LiveId" clId="{9F63D747-2A41-4FC1-B64D-523D6F1A3AB0}" dt="2025-10-28T17:40:10.698" v="1018" actId="478"/>
          <ac:grpSpMkLst>
            <pc:docMk/>
            <pc:sldMk cId="2977498617" sldId="277"/>
            <ac:grpSpMk id="74" creationId="{D9036974-7DAA-41ED-A232-7460AEF8CAD7}"/>
          </ac:grpSpMkLst>
        </pc:grpChg>
        <pc:grpChg chg="del mod">
          <ac:chgData name="Alef Santos" userId="e94e91ad3b9f2a1e" providerId="LiveId" clId="{9F63D747-2A41-4FC1-B64D-523D6F1A3AB0}" dt="2025-10-28T17:40:11.626" v="1020" actId="478"/>
          <ac:grpSpMkLst>
            <pc:docMk/>
            <pc:sldMk cId="2977498617" sldId="277"/>
            <ac:grpSpMk id="78" creationId="{7EE23001-9B78-40AE-9DC2-75C4524C10D3}"/>
          </ac:grpSpMkLst>
        </pc:grpChg>
        <pc:grpChg chg="del">
          <ac:chgData name="Alef Santos" userId="e94e91ad3b9f2a1e" providerId="LiveId" clId="{9F63D747-2A41-4FC1-B64D-523D6F1A3AB0}" dt="2025-10-28T17:40:13.354" v="1022" actId="478"/>
          <ac:grpSpMkLst>
            <pc:docMk/>
            <pc:sldMk cId="2977498617" sldId="277"/>
            <ac:grpSpMk id="86" creationId="{03954307-E32F-4907-A29D-B6690A82B386}"/>
          </ac:grpSpMkLst>
        </pc:grpChg>
        <pc:grpChg chg="del">
          <ac:chgData name="Alef Santos" userId="e94e91ad3b9f2a1e" providerId="LiveId" clId="{9F63D747-2A41-4FC1-B64D-523D6F1A3AB0}" dt="2025-10-28T17:40:12.459" v="1021" actId="478"/>
          <ac:grpSpMkLst>
            <pc:docMk/>
            <pc:sldMk cId="2977498617" sldId="277"/>
            <ac:grpSpMk id="94" creationId="{2257DB7A-FF32-464C-962E-DE9510E28269}"/>
          </ac:grpSpMkLst>
        </pc:grpChg>
        <pc:graphicFrameChg chg="add mod modGraphic">
          <ac:chgData name="Alef Santos" userId="e94e91ad3b9f2a1e" providerId="LiveId" clId="{9F63D747-2A41-4FC1-B64D-523D6F1A3AB0}" dt="2025-10-28T17:45:52.466" v="1094" actId="1076"/>
          <ac:graphicFrameMkLst>
            <pc:docMk/>
            <pc:sldMk cId="2977498617" sldId="277"/>
            <ac:graphicFrameMk id="2" creationId="{2F4F85A2-0D93-48DA-9990-022685682E74}"/>
          </ac:graphicFrameMkLst>
        </pc:graphicFrameChg>
        <pc:graphicFrameChg chg="del">
          <ac:chgData name="Alef Santos" userId="e94e91ad3b9f2a1e" providerId="LiveId" clId="{9F63D747-2A41-4FC1-B64D-523D6F1A3AB0}" dt="2025-10-28T17:40:05.338" v="1015" actId="478"/>
          <ac:graphicFrameMkLst>
            <pc:docMk/>
            <pc:sldMk cId="2977498617" sldId="277"/>
            <ac:graphicFrameMk id="11" creationId="{83748E18-5D3A-422B-AF38-394A73C70F86}"/>
          </ac:graphicFrameMkLst>
        </pc:graphicFrameChg>
        <pc:graphicFrameChg chg="del">
          <ac:chgData name="Alef Santos" userId="e94e91ad3b9f2a1e" providerId="LiveId" clId="{9F63D747-2A41-4FC1-B64D-523D6F1A3AB0}" dt="2025-10-28T17:40:08.779" v="1016" actId="478"/>
          <ac:graphicFrameMkLst>
            <pc:docMk/>
            <pc:sldMk cId="2977498617" sldId="277"/>
            <ac:graphicFrameMk id="12" creationId="{CEF97ADF-87C6-4FA6-A9D7-B90357561F3B}"/>
          </ac:graphicFrameMkLst>
        </pc:graphicFrameChg>
        <pc:cxnChg chg="mod">
          <ac:chgData name="Alef Santos" userId="e94e91ad3b9f2a1e" providerId="LiveId" clId="{9F63D747-2A41-4FC1-B64D-523D6F1A3AB0}" dt="2025-10-28T17:40:09.626" v="1017" actId="478"/>
          <ac:cxnSpMkLst>
            <pc:docMk/>
            <pc:sldMk cId="2977498617" sldId="277"/>
            <ac:cxnSpMk id="72" creationId="{B0EAA6EC-BF02-45F5-81A6-F213301B3CAB}"/>
          </ac:cxnSpMkLst>
        </pc:cxnChg>
        <pc:cxnChg chg="mod">
          <ac:chgData name="Alef Santos" userId="e94e91ad3b9f2a1e" providerId="LiveId" clId="{9F63D747-2A41-4FC1-B64D-523D6F1A3AB0}" dt="2025-10-28T17:40:09.626" v="1017" actId="478"/>
          <ac:cxnSpMkLst>
            <pc:docMk/>
            <pc:sldMk cId="2977498617" sldId="277"/>
            <ac:cxnSpMk id="73" creationId="{3F2668C9-7739-467D-A838-EBD16447D578}"/>
          </ac:cxnSpMkLst>
        </pc:cxnChg>
        <pc:cxnChg chg="mod">
          <ac:chgData name="Alef Santos" userId="e94e91ad3b9f2a1e" providerId="LiveId" clId="{9F63D747-2A41-4FC1-B64D-523D6F1A3AB0}" dt="2025-10-28T17:40:10.698" v="1018" actId="478"/>
          <ac:cxnSpMkLst>
            <pc:docMk/>
            <pc:sldMk cId="2977498617" sldId="277"/>
            <ac:cxnSpMk id="76" creationId="{8B613503-1810-48FD-A21A-C01B35B55490}"/>
          </ac:cxnSpMkLst>
        </pc:cxnChg>
        <pc:cxnChg chg="mod">
          <ac:chgData name="Alef Santos" userId="e94e91ad3b9f2a1e" providerId="LiveId" clId="{9F63D747-2A41-4FC1-B64D-523D6F1A3AB0}" dt="2025-10-28T17:40:10.698" v="1018" actId="478"/>
          <ac:cxnSpMkLst>
            <pc:docMk/>
            <pc:sldMk cId="2977498617" sldId="277"/>
            <ac:cxnSpMk id="77" creationId="{2CC6AABA-3B8D-49F5-AA18-8F5D38B0341B}"/>
          </ac:cxnSpMkLst>
        </pc:cxnChg>
        <pc:cxnChg chg="mod">
          <ac:chgData name="Alef Santos" userId="e94e91ad3b9f2a1e" providerId="LiveId" clId="{9F63D747-2A41-4FC1-B64D-523D6F1A3AB0}" dt="2025-10-28T17:40:11.626" v="1020" actId="478"/>
          <ac:cxnSpMkLst>
            <pc:docMk/>
            <pc:sldMk cId="2977498617" sldId="277"/>
            <ac:cxnSpMk id="80" creationId="{20A11347-F4BC-44B8-97A6-202E0CE3CA1F}"/>
          </ac:cxnSpMkLst>
        </pc:cxnChg>
        <pc:cxnChg chg="mod">
          <ac:chgData name="Alef Santos" userId="e94e91ad3b9f2a1e" providerId="LiveId" clId="{9F63D747-2A41-4FC1-B64D-523D6F1A3AB0}" dt="2025-10-28T17:40:11.626" v="1020" actId="478"/>
          <ac:cxnSpMkLst>
            <pc:docMk/>
            <pc:sldMk cId="2977498617" sldId="277"/>
            <ac:cxnSpMk id="81" creationId="{AA560546-830B-4312-BC88-5C0129355D68}"/>
          </ac:cxnSpMkLst>
        </pc:cxnChg>
        <pc:cxnChg chg="mod">
          <ac:chgData name="Alef Santos" userId="e94e91ad3b9f2a1e" providerId="LiveId" clId="{9F63D747-2A41-4FC1-B64D-523D6F1A3AB0}" dt="2025-10-28T17:40:13.354" v="1022" actId="478"/>
          <ac:cxnSpMkLst>
            <pc:docMk/>
            <pc:sldMk cId="2977498617" sldId="277"/>
            <ac:cxnSpMk id="88" creationId="{A8D27462-01A8-4EB6-AE59-21E6E1836815}"/>
          </ac:cxnSpMkLst>
        </pc:cxnChg>
        <pc:cxnChg chg="mod">
          <ac:chgData name="Alef Santos" userId="e94e91ad3b9f2a1e" providerId="LiveId" clId="{9F63D747-2A41-4FC1-B64D-523D6F1A3AB0}" dt="2025-10-28T17:40:13.354" v="1022" actId="478"/>
          <ac:cxnSpMkLst>
            <pc:docMk/>
            <pc:sldMk cId="2977498617" sldId="277"/>
            <ac:cxnSpMk id="89" creationId="{596BC9BE-C48D-4E82-9D3D-D79331E3ACF1}"/>
          </ac:cxnSpMkLst>
        </pc:cxnChg>
        <pc:cxnChg chg="mod">
          <ac:chgData name="Alef Santos" userId="e94e91ad3b9f2a1e" providerId="LiveId" clId="{9F63D747-2A41-4FC1-B64D-523D6F1A3AB0}" dt="2025-10-28T17:40:12.459" v="1021" actId="478"/>
          <ac:cxnSpMkLst>
            <pc:docMk/>
            <pc:sldMk cId="2977498617" sldId="277"/>
            <ac:cxnSpMk id="96" creationId="{86FF0D9E-2613-45C2-8048-291E8FEAB9BB}"/>
          </ac:cxnSpMkLst>
        </pc:cxnChg>
        <pc:cxnChg chg="mod">
          <ac:chgData name="Alef Santos" userId="e94e91ad3b9f2a1e" providerId="LiveId" clId="{9F63D747-2A41-4FC1-B64D-523D6F1A3AB0}" dt="2025-10-28T17:40:12.459" v="1021" actId="478"/>
          <ac:cxnSpMkLst>
            <pc:docMk/>
            <pc:sldMk cId="2977498617" sldId="277"/>
            <ac:cxnSpMk id="97" creationId="{3B6282A4-FB7D-4920-9BA7-74DFCA09AB47}"/>
          </ac:cxnSpMkLst>
        </pc:cxnChg>
      </pc:sldChg>
      <pc:sldChg chg="addSp delSp modSp add mod modTransition">
        <pc:chgData name="Alef Santos" userId="e94e91ad3b9f2a1e" providerId="LiveId" clId="{9F63D747-2A41-4FC1-B64D-523D6F1A3AB0}" dt="2025-10-28T17:49:04.332" v="1132"/>
        <pc:sldMkLst>
          <pc:docMk/>
          <pc:sldMk cId="2930524204" sldId="278"/>
        </pc:sldMkLst>
        <pc:spChg chg="del">
          <ac:chgData name="Alef Santos" userId="e94e91ad3b9f2a1e" providerId="LiveId" clId="{9F63D747-2A41-4FC1-B64D-523D6F1A3AB0}" dt="2025-10-28T17:48:21.242" v="1126" actId="478"/>
          <ac:spMkLst>
            <pc:docMk/>
            <pc:sldMk cId="2930524204" sldId="278"/>
            <ac:spMk id="22" creationId="{708834AC-8AB9-42C8-A708-5EBF076E59C2}"/>
          </ac:spMkLst>
        </pc:spChg>
        <pc:spChg chg="del">
          <ac:chgData name="Alef Santos" userId="e94e91ad3b9f2a1e" providerId="LiveId" clId="{9F63D747-2A41-4FC1-B64D-523D6F1A3AB0}" dt="2025-10-28T17:48:22.650" v="1127" actId="478"/>
          <ac:spMkLst>
            <pc:docMk/>
            <pc:sldMk cId="2930524204" sldId="278"/>
            <ac:spMk id="63" creationId="{C19BC847-1C4A-4374-8487-D296227ACE6D}"/>
          </ac:spMkLst>
        </pc:spChg>
        <pc:spChg chg="add mod">
          <ac:chgData name="Alef Santos" userId="e94e91ad3b9f2a1e" providerId="LiveId" clId="{9F63D747-2A41-4FC1-B64D-523D6F1A3AB0}" dt="2025-10-28T17:49:04.332" v="1132"/>
          <ac:spMkLst>
            <pc:docMk/>
            <pc:sldMk cId="2930524204" sldId="278"/>
            <ac:spMk id="64" creationId="{E7D906A3-7AC9-45D1-943E-9F8F7D86983A}"/>
          </ac:spMkLst>
        </pc:spChg>
        <pc:spChg chg="del">
          <ac:chgData name="Alef Santos" userId="e94e91ad3b9f2a1e" providerId="LiveId" clId="{9F63D747-2A41-4FC1-B64D-523D6F1A3AB0}" dt="2025-10-28T17:48:11.241" v="1123" actId="478"/>
          <ac:spMkLst>
            <pc:docMk/>
            <pc:sldMk cId="2930524204" sldId="278"/>
            <ac:spMk id="65" creationId="{A293E1E3-8B59-44A4-B213-E1DFDCFC050C}"/>
          </ac:spMkLst>
        </pc:spChg>
        <pc:spChg chg="del">
          <ac:chgData name="Alef Santos" userId="e94e91ad3b9f2a1e" providerId="LiveId" clId="{9F63D747-2A41-4FC1-B64D-523D6F1A3AB0}" dt="2025-10-28T17:48:12.122" v="1124" actId="478"/>
          <ac:spMkLst>
            <pc:docMk/>
            <pc:sldMk cId="2930524204" sldId="278"/>
            <ac:spMk id="67" creationId="{1855E67C-C361-4397-9E65-DA5FABC2A54A}"/>
          </ac:spMkLst>
        </pc:spChg>
        <pc:spChg chg="del">
          <ac:chgData name="Alef Santos" userId="e94e91ad3b9f2a1e" providerId="LiveId" clId="{9F63D747-2A41-4FC1-B64D-523D6F1A3AB0}" dt="2025-10-28T17:48:24.954" v="1128" actId="478"/>
          <ac:spMkLst>
            <pc:docMk/>
            <pc:sldMk cId="2930524204" sldId="278"/>
            <ac:spMk id="69" creationId="{1FF0C7E2-7CB1-446A-A61E-9B1C6CF9B287}"/>
          </ac:spMkLst>
        </pc:spChg>
        <pc:spChg chg="del">
          <ac:chgData name="Alef Santos" userId="e94e91ad3b9f2a1e" providerId="LiveId" clId="{9F63D747-2A41-4FC1-B64D-523D6F1A3AB0}" dt="2025-10-28T17:48:15.338" v="1125" actId="478"/>
          <ac:spMkLst>
            <pc:docMk/>
            <pc:sldMk cId="2930524204" sldId="278"/>
            <ac:spMk id="70" creationId="{7AA2308D-A7A2-4E4F-BDBE-16A90BF53554}"/>
          </ac:spMkLst>
        </pc:spChg>
        <pc:spChg chg="add mod">
          <ac:chgData name="Alef Santos" userId="e94e91ad3b9f2a1e" providerId="LiveId" clId="{9F63D747-2A41-4FC1-B64D-523D6F1A3AB0}" dt="2025-10-28T17:49:04.332" v="1132"/>
          <ac:spMkLst>
            <pc:docMk/>
            <pc:sldMk cId="2930524204" sldId="278"/>
            <ac:spMk id="71" creationId="{02C1778B-CF69-44EA-96AB-206DEE3CF5F2}"/>
          </ac:spMkLst>
        </pc:spChg>
        <pc:spChg chg="add mod">
          <ac:chgData name="Alef Santos" userId="e94e91ad3b9f2a1e" providerId="LiveId" clId="{9F63D747-2A41-4FC1-B64D-523D6F1A3AB0}" dt="2025-10-28T17:49:04.332" v="1132"/>
          <ac:spMkLst>
            <pc:docMk/>
            <pc:sldMk cId="2930524204" sldId="278"/>
            <ac:spMk id="72" creationId="{4F9814B3-6F87-4332-BFEA-986430490E74}"/>
          </ac:spMkLst>
        </pc:spChg>
        <pc:grpChg chg="del">
          <ac:chgData name="Alef Santos" userId="e94e91ad3b9f2a1e" providerId="LiveId" clId="{9F63D747-2A41-4FC1-B64D-523D6F1A3AB0}" dt="2025-10-28T17:48:03.849" v="1118" actId="478"/>
          <ac:grpSpMkLst>
            <pc:docMk/>
            <pc:sldMk cId="2930524204" sldId="278"/>
            <ac:grpSpMk id="43" creationId="{BE82E5B5-BA88-4699-9ACA-42E95095B31C}"/>
          </ac:grpSpMkLst>
        </pc:grpChg>
        <pc:grpChg chg="del">
          <ac:chgData name="Alef Santos" userId="e94e91ad3b9f2a1e" providerId="LiveId" clId="{9F63D747-2A41-4FC1-B64D-523D6F1A3AB0}" dt="2025-10-28T17:48:05.386" v="1119" actId="478"/>
          <ac:grpSpMkLst>
            <pc:docMk/>
            <pc:sldMk cId="2930524204" sldId="278"/>
            <ac:grpSpMk id="47" creationId="{11349CBF-D1BC-4A51-A239-F53A8F36A677}"/>
          </ac:grpSpMkLst>
        </pc:grpChg>
        <pc:grpChg chg="del">
          <ac:chgData name="Alef Santos" userId="e94e91ad3b9f2a1e" providerId="LiveId" clId="{9F63D747-2A41-4FC1-B64D-523D6F1A3AB0}" dt="2025-10-28T17:48:06.826" v="1120" actId="478"/>
          <ac:grpSpMkLst>
            <pc:docMk/>
            <pc:sldMk cId="2930524204" sldId="278"/>
            <ac:grpSpMk id="51" creationId="{B95E8A51-6CA1-49FB-8730-8340E2BE06B5}"/>
          </ac:grpSpMkLst>
        </pc:grpChg>
        <pc:grpChg chg="del">
          <ac:chgData name="Alef Santos" userId="e94e91ad3b9f2a1e" providerId="LiveId" clId="{9F63D747-2A41-4FC1-B64D-523D6F1A3AB0}" dt="2025-10-28T17:48:08.234" v="1121" actId="478"/>
          <ac:grpSpMkLst>
            <pc:docMk/>
            <pc:sldMk cId="2930524204" sldId="278"/>
            <ac:grpSpMk id="55" creationId="{85718C5A-ED87-42ED-AF07-C0FFFCF46F1E}"/>
          </ac:grpSpMkLst>
        </pc:grpChg>
        <pc:grpChg chg="del">
          <ac:chgData name="Alef Santos" userId="e94e91ad3b9f2a1e" providerId="LiveId" clId="{9F63D747-2A41-4FC1-B64D-523D6F1A3AB0}" dt="2025-10-28T17:48:09.434" v="1122" actId="478"/>
          <ac:grpSpMkLst>
            <pc:docMk/>
            <pc:sldMk cId="2930524204" sldId="278"/>
            <ac:grpSpMk id="59" creationId="{80425132-488F-44A2-83DC-AE1F8E22CE10}"/>
          </ac:grpSpMkLst>
        </pc:grpChg>
        <pc:cxnChg chg="mod">
          <ac:chgData name="Alef Santos" userId="e94e91ad3b9f2a1e" providerId="LiveId" clId="{9F63D747-2A41-4FC1-B64D-523D6F1A3AB0}" dt="2025-10-28T17:48:03.849" v="1118" actId="478"/>
          <ac:cxnSpMkLst>
            <pc:docMk/>
            <pc:sldMk cId="2930524204" sldId="278"/>
            <ac:cxnSpMk id="45" creationId="{15B487A8-4F60-4CE5-92C0-2B43CF51DE85}"/>
          </ac:cxnSpMkLst>
        </pc:cxnChg>
        <pc:cxnChg chg="mod">
          <ac:chgData name="Alef Santos" userId="e94e91ad3b9f2a1e" providerId="LiveId" clId="{9F63D747-2A41-4FC1-B64D-523D6F1A3AB0}" dt="2025-10-28T17:48:03.849" v="1118" actId="478"/>
          <ac:cxnSpMkLst>
            <pc:docMk/>
            <pc:sldMk cId="2930524204" sldId="278"/>
            <ac:cxnSpMk id="46" creationId="{7973ACEC-54F1-4B5C-9701-376FB2990DF6}"/>
          </ac:cxnSpMkLst>
        </pc:cxnChg>
        <pc:cxnChg chg="mod">
          <ac:chgData name="Alef Santos" userId="e94e91ad3b9f2a1e" providerId="LiveId" clId="{9F63D747-2A41-4FC1-B64D-523D6F1A3AB0}" dt="2025-10-28T17:48:05.386" v="1119" actId="478"/>
          <ac:cxnSpMkLst>
            <pc:docMk/>
            <pc:sldMk cId="2930524204" sldId="278"/>
            <ac:cxnSpMk id="49" creationId="{C04A60B6-AF2A-49F6-A58C-CAD19E5D9A2A}"/>
          </ac:cxnSpMkLst>
        </pc:cxnChg>
        <pc:cxnChg chg="mod">
          <ac:chgData name="Alef Santos" userId="e94e91ad3b9f2a1e" providerId="LiveId" clId="{9F63D747-2A41-4FC1-B64D-523D6F1A3AB0}" dt="2025-10-28T17:48:05.386" v="1119" actId="478"/>
          <ac:cxnSpMkLst>
            <pc:docMk/>
            <pc:sldMk cId="2930524204" sldId="278"/>
            <ac:cxnSpMk id="50" creationId="{9A456F11-3266-4216-8403-84A0DDD7D975}"/>
          </ac:cxnSpMkLst>
        </pc:cxnChg>
        <pc:cxnChg chg="mod">
          <ac:chgData name="Alef Santos" userId="e94e91ad3b9f2a1e" providerId="LiveId" clId="{9F63D747-2A41-4FC1-B64D-523D6F1A3AB0}" dt="2025-10-28T17:48:06.826" v="1120" actId="478"/>
          <ac:cxnSpMkLst>
            <pc:docMk/>
            <pc:sldMk cId="2930524204" sldId="278"/>
            <ac:cxnSpMk id="53" creationId="{2FDEA0AC-233D-4E06-8935-BD6A4EA2AD52}"/>
          </ac:cxnSpMkLst>
        </pc:cxnChg>
        <pc:cxnChg chg="mod">
          <ac:chgData name="Alef Santos" userId="e94e91ad3b9f2a1e" providerId="LiveId" clId="{9F63D747-2A41-4FC1-B64D-523D6F1A3AB0}" dt="2025-10-28T17:48:06.826" v="1120" actId="478"/>
          <ac:cxnSpMkLst>
            <pc:docMk/>
            <pc:sldMk cId="2930524204" sldId="278"/>
            <ac:cxnSpMk id="54" creationId="{E9FC74A3-0BF3-4128-97E2-1327B4BD7466}"/>
          </ac:cxnSpMkLst>
        </pc:cxnChg>
        <pc:cxnChg chg="mod">
          <ac:chgData name="Alef Santos" userId="e94e91ad3b9f2a1e" providerId="LiveId" clId="{9F63D747-2A41-4FC1-B64D-523D6F1A3AB0}" dt="2025-10-28T17:48:08.234" v="1121" actId="478"/>
          <ac:cxnSpMkLst>
            <pc:docMk/>
            <pc:sldMk cId="2930524204" sldId="278"/>
            <ac:cxnSpMk id="57" creationId="{57C37EC1-750A-4FAB-99D5-FBB7B808907B}"/>
          </ac:cxnSpMkLst>
        </pc:cxnChg>
        <pc:cxnChg chg="mod">
          <ac:chgData name="Alef Santos" userId="e94e91ad3b9f2a1e" providerId="LiveId" clId="{9F63D747-2A41-4FC1-B64D-523D6F1A3AB0}" dt="2025-10-28T17:48:08.234" v="1121" actId="478"/>
          <ac:cxnSpMkLst>
            <pc:docMk/>
            <pc:sldMk cId="2930524204" sldId="278"/>
            <ac:cxnSpMk id="58" creationId="{2DEC5094-F3C9-4C5B-9982-181AE1C756D1}"/>
          </ac:cxnSpMkLst>
        </pc:cxnChg>
        <pc:cxnChg chg="mod">
          <ac:chgData name="Alef Santos" userId="e94e91ad3b9f2a1e" providerId="LiveId" clId="{9F63D747-2A41-4FC1-B64D-523D6F1A3AB0}" dt="2025-10-28T17:48:09.434" v="1122" actId="478"/>
          <ac:cxnSpMkLst>
            <pc:docMk/>
            <pc:sldMk cId="2930524204" sldId="278"/>
            <ac:cxnSpMk id="61" creationId="{52D25DE3-B163-4A61-A7DC-E473296FF57A}"/>
          </ac:cxnSpMkLst>
        </pc:cxnChg>
        <pc:cxnChg chg="mod">
          <ac:chgData name="Alef Santos" userId="e94e91ad3b9f2a1e" providerId="LiveId" clId="{9F63D747-2A41-4FC1-B64D-523D6F1A3AB0}" dt="2025-10-28T17:48:09.434" v="1122" actId="478"/>
          <ac:cxnSpMkLst>
            <pc:docMk/>
            <pc:sldMk cId="2930524204" sldId="278"/>
            <ac:cxnSpMk id="62" creationId="{7264AE23-B3A6-4B22-9EBC-8BFE5CE51FB3}"/>
          </ac:cxnSpMkLst>
        </pc:cxnChg>
      </pc:sldChg>
      <pc:sldChg chg="add">
        <pc:chgData name="Alef Santos" userId="e94e91ad3b9f2a1e" providerId="LiveId" clId="{9F63D747-2A41-4FC1-B64D-523D6F1A3AB0}" dt="2025-10-28T17:48:00.362" v="1117" actId="2890"/>
        <pc:sldMkLst>
          <pc:docMk/>
          <pc:sldMk cId="577791732" sldId="279"/>
        </pc:sldMkLst>
      </pc:sldChg>
      <pc:sldChg chg="addSp delSp modSp add mod modTransition">
        <pc:chgData name="Alef Santos" userId="e94e91ad3b9f2a1e" providerId="LiveId" clId="{9F63D747-2A41-4FC1-B64D-523D6F1A3AB0}" dt="2025-10-28T18:46:19.895" v="1926" actId="207"/>
        <pc:sldMkLst>
          <pc:docMk/>
          <pc:sldMk cId="244923763" sldId="280"/>
        </pc:sldMkLst>
        <pc:spChg chg="mod">
          <ac:chgData name="Alef Santos" userId="e94e91ad3b9f2a1e" providerId="LiveId" clId="{9F63D747-2A41-4FC1-B64D-523D6F1A3AB0}" dt="2025-10-28T18:19:26.697" v="1290" actId="20577"/>
          <ac:spMkLst>
            <pc:docMk/>
            <pc:sldMk cId="244923763" sldId="280"/>
            <ac:spMk id="14" creationId="{00000000-0000-0000-0000-000000000000}"/>
          </ac:spMkLst>
        </pc:spChg>
        <pc:spChg chg="add mod">
          <ac:chgData name="Alef Santos" userId="e94e91ad3b9f2a1e" providerId="LiveId" clId="{9F63D747-2A41-4FC1-B64D-523D6F1A3AB0}" dt="2025-10-28T18:46:19.895" v="1926" actId="207"/>
          <ac:spMkLst>
            <pc:docMk/>
            <pc:sldMk cId="244923763" sldId="280"/>
            <ac:spMk id="15" creationId="{31B16FBC-448F-48A9-967D-246E3D181C6E}"/>
          </ac:spMkLst>
        </pc:spChg>
        <pc:graphicFrameChg chg="del">
          <ac:chgData name="Alef Santos" userId="e94e91ad3b9f2a1e" providerId="LiveId" clId="{9F63D747-2A41-4FC1-B64D-523D6F1A3AB0}" dt="2025-10-28T18:15:04.952" v="1136" actId="478"/>
          <ac:graphicFrameMkLst>
            <pc:docMk/>
            <pc:sldMk cId="244923763" sldId="280"/>
            <ac:graphicFrameMk id="2" creationId="{2F4F85A2-0D93-48DA-9990-022685682E74}"/>
          </ac:graphicFrameMkLst>
        </pc:graphicFrameChg>
        <pc:picChg chg="add del mod">
          <ac:chgData name="Alef Santos" userId="e94e91ad3b9f2a1e" providerId="LiveId" clId="{9F63D747-2A41-4FC1-B64D-523D6F1A3AB0}" dt="2025-10-28T18:15:42.363" v="1140" actId="478"/>
          <ac:picMkLst>
            <pc:docMk/>
            <pc:sldMk cId="244923763" sldId="280"/>
            <ac:picMk id="4" creationId="{63DFAEF1-6C3D-4FD5-84D2-1B23D35CC703}"/>
          </ac:picMkLst>
        </pc:picChg>
        <pc:picChg chg="add del mod">
          <ac:chgData name="Alef Santos" userId="e94e91ad3b9f2a1e" providerId="LiveId" clId="{9F63D747-2A41-4FC1-B64D-523D6F1A3AB0}" dt="2025-10-28T18:16:42.535" v="1142" actId="478"/>
          <ac:picMkLst>
            <pc:docMk/>
            <pc:sldMk cId="244923763" sldId="280"/>
            <ac:picMk id="6" creationId="{092A02B5-6653-4F5D-86CF-009D2DCC22F3}"/>
          </ac:picMkLst>
        </pc:picChg>
        <pc:picChg chg="add del mod">
          <ac:chgData name="Alef Santos" userId="e94e91ad3b9f2a1e" providerId="LiveId" clId="{9F63D747-2A41-4FC1-B64D-523D6F1A3AB0}" dt="2025-10-28T18:22:15.335" v="1291" actId="478"/>
          <ac:picMkLst>
            <pc:docMk/>
            <pc:sldMk cId="244923763" sldId="280"/>
            <ac:picMk id="9" creationId="{81092C69-6F23-4998-B8BD-08557542E0DB}"/>
          </ac:picMkLst>
        </pc:picChg>
        <pc:picChg chg="add mod">
          <ac:chgData name="Alef Santos" userId="e94e91ad3b9f2a1e" providerId="LiveId" clId="{9F63D747-2A41-4FC1-B64D-523D6F1A3AB0}" dt="2025-10-28T18:22:29.095" v="1295" actId="1076"/>
          <ac:picMkLst>
            <pc:docMk/>
            <pc:sldMk cId="244923763" sldId="280"/>
            <ac:picMk id="11" creationId="{B8F2C939-20FD-4B6C-83EE-F33D720A1D25}"/>
          </ac:picMkLst>
        </pc:picChg>
      </pc:sldChg>
      <pc:sldChg chg="addSp delSp modSp add mod">
        <pc:chgData name="Alef Santos" userId="e94e91ad3b9f2a1e" providerId="LiveId" clId="{9F63D747-2A41-4FC1-B64D-523D6F1A3AB0}" dt="2025-10-28T18:42:46.221" v="1925" actId="14100"/>
        <pc:sldMkLst>
          <pc:docMk/>
          <pc:sldMk cId="4254908187" sldId="281"/>
        </pc:sldMkLst>
        <pc:spChg chg="mod">
          <ac:chgData name="Alef Santos" userId="e94e91ad3b9f2a1e" providerId="LiveId" clId="{9F63D747-2A41-4FC1-B64D-523D6F1A3AB0}" dt="2025-10-28T18:42:46.221" v="1925" actId="14100"/>
          <ac:spMkLst>
            <pc:docMk/>
            <pc:sldMk cId="4254908187" sldId="281"/>
            <ac:spMk id="15" creationId="{31B16FBC-448F-48A9-967D-246E3D181C6E}"/>
          </ac:spMkLst>
        </pc:spChg>
        <pc:picChg chg="add mod">
          <ac:chgData name="Alef Santos" userId="e94e91ad3b9f2a1e" providerId="LiveId" clId="{9F63D747-2A41-4FC1-B64D-523D6F1A3AB0}" dt="2025-10-28T18:28:34.334" v="1476" actId="1076"/>
          <ac:picMkLst>
            <pc:docMk/>
            <pc:sldMk cId="4254908187" sldId="281"/>
            <ac:picMk id="8" creationId="{1FC2B6CD-38AF-4979-BFD8-0E3718F8A278}"/>
          </ac:picMkLst>
        </pc:picChg>
        <pc:picChg chg="del">
          <ac:chgData name="Alef Santos" userId="e94e91ad3b9f2a1e" providerId="LiveId" clId="{9F63D747-2A41-4FC1-B64D-523D6F1A3AB0}" dt="2025-10-28T18:28:26.983" v="1472" actId="478"/>
          <ac:picMkLst>
            <pc:docMk/>
            <pc:sldMk cId="4254908187" sldId="281"/>
            <ac:picMk id="11" creationId="{B8F2C939-20FD-4B6C-83EE-F33D720A1D25}"/>
          </ac:picMkLst>
        </pc:picChg>
      </pc:sldChg>
      <pc:sldChg chg="addSp delSp modSp add mod">
        <pc:chgData name="Alef Santos" userId="e94e91ad3b9f2a1e" providerId="LiveId" clId="{9F63D747-2A41-4FC1-B64D-523D6F1A3AB0}" dt="2025-10-28T19:03:33.068" v="2596" actId="1076"/>
        <pc:sldMkLst>
          <pc:docMk/>
          <pc:sldMk cId="155200499" sldId="282"/>
        </pc:sldMkLst>
        <pc:spChg chg="mod">
          <ac:chgData name="Alef Santos" userId="e94e91ad3b9f2a1e" providerId="LiveId" clId="{9F63D747-2A41-4FC1-B64D-523D6F1A3AB0}" dt="2025-10-28T18:51:08.565" v="1978" actId="20577"/>
          <ac:spMkLst>
            <pc:docMk/>
            <pc:sldMk cId="155200499" sldId="282"/>
            <ac:spMk id="14" creationId="{00000000-0000-0000-0000-000000000000}"/>
          </ac:spMkLst>
        </pc:spChg>
        <pc:spChg chg="del mod">
          <ac:chgData name="Alef Santos" userId="e94e91ad3b9f2a1e" providerId="LiveId" clId="{9F63D747-2A41-4FC1-B64D-523D6F1A3AB0}" dt="2025-10-28T18:53:41.029" v="1979" actId="478"/>
          <ac:spMkLst>
            <pc:docMk/>
            <pc:sldMk cId="155200499" sldId="282"/>
            <ac:spMk id="15" creationId="{31B16FBC-448F-48A9-967D-246E3D181C6E}"/>
          </ac:spMkLst>
        </pc:spChg>
        <pc:graphicFrameChg chg="add del mod modGraphic">
          <ac:chgData name="Alef Santos" userId="e94e91ad3b9f2a1e" providerId="LiveId" clId="{9F63D747-2A41-4FC1-B64D-523D6F1A3AB0}" dt="2025-10-28T19:02:33.733" v="2560" actId="478"/>
          <ac:graphicFrameMkLst>
            <pc:docMk/>
            <pc:sldMk cId="155200499" sldId="282"/>
            <ac:graphicFrameMk id="2" creationId="{C38EE526-A3BB-45DA-972F-7F469AE632F5}"/>
          </ac:graphicFrameMkLst>
        </pc:graphicFrameChg>
        <pc:graphicFrameChg chg="add mod modGraphic">
          <ac:chgData name="Alef Santos" userId="e94e91ad3b9f2a1e" providerId="LiveId" clId="{9F63D747-2A41-4FC1-B64D-523D6F1A3AB0}" dt="2025-10-28T19:03:33.068" v="2596" actId="1076"/>
          <ac:graphicFrameMkLst>
            <pc:docMk/>
            <pc:sldMk cId="155200499" sldId="282"/>
            <ac:graphicFrameMk id="9" creationId="{EEB11911-1CB2-42E9-8BF8-958A2A5597D1}"/>
          </ac:graphicFrameMkLst>
        </pc:graphicFrameChg>
        <pc:picChg chg="del">
          <ac:chgData name="Alef Santos" userId="e94e91ad3b9f2a1e" providerId="LiveId" clId="{9F63D747-2A41-4FC1-B64D-523D6F1A3AB0}" dt="2025-10-28T18:50:31.829" v="1928" actId="478"/>
          <ac:picMkLst>
            <pc:docMk/>
            <pc:sldMk cId="155200499" sldId="282"/>
            <ac:picMk id="8" creationId="{1FC2B6CD-38AF-4979-BFD8-0E3718F8A278}"/>
          </ac:picMkLst>
        </pc:picChg>
      </pc:sldChg>
      <pc:sldChg chg="addSp delSp modSp add mod">
        <pc:chgData name="Alef Santos" userId="e94e91ad3b9f2a1e" providerId="LiveId" clId="{9F63D747-2A41-4FC1-B64D-523D6F1A3AB0}" dt="2025-10-28T19:33:35.923" v="3001" actId="20577"/>
        <pc:sldMkLst>
          <pc:docMk/>
          <pc:sldMk cId="3935982913" sldId="283"/>
        </pc:sldMkLst>
        <pc:spChg chg="mod">
          <ac:chgData name="Alef Santos" userId="e94e91ad3b9f2a1e" providerId="LiveId" clId="{9F63D747-2A41-4FC1-B64D-523D6F1A3AB0}" dt="2025-10-28T19:33:35.923" v="3001" actId="20577"/>
          <ac:spMkLst>
            <pc:docMk/>
            <pc:sldMk cId="3935982913" sldId="283"/>
            <ac:spMk id="14" creationId="{00000000-0000-0000-0000-000000000000}"/>
          </ac:spMkLst>
        </pc:spChg>
        <pc:spChg chg="mod">
          <ac:chgData name="Alef Santos" userId="e94e91ad3b9f2a1e" providerId="LiveId" clId="{9F63D747-2A41-4FC1-B64D-523D6F1A3AB0}" dt="2025-10-28T19:12:58.068" v="2607" actId="20577"/>
          <ac:spMkLst>
            <pc:docMk/>
            <pc:sldMk cId="3935982913" sldId="283"/>
            <ac:spMk id="66" creationId="{00000000-0000-0000-0000-000000000000}"/>
          </ac:spMkLst>
        </pc:spChg>
        <pc:graphicFrameChg chg="del">
          <ac:chgData name="Alef Santos" userId="e94e91ad3b9f2a1e" providerId="LiveId" clId="{9F63D747-2A41-4FC1-B64D-523D6F1A3AB0}" dt="2025-10-28T19:13:01.988" v="2608" actId="478"/>
          <ac:graphicFrameMkLst>
            <pc:docMk/>
            <pc:sldMk cId="3935982913" sldId="283"/>
            <ac:graphicFrameMk id="9" creationId="{EEB11911-1CB2-42E9-8BF8-958A2A5597D1}"/>
          </ac:graphicFrameMkLst>
        </pc:graphicFrameChg>
        <pc:picChg chg="add mod">
          <ac:chgData name="Alef Santos" userId="e94e91ad3b9f2a1e" providerId="LiveId" clId="{9F63D747-2A41-4FC1-B64D-523D6F1A3AB0}" dt="2025-10-28T19:29:41.610" v="2649" actId="14100"/>
          <ac:picMkLst>
            <pc:docMk/>
            <pc:sldMk cId="3935982913" sldId="283"/>
            <ac:picMk id="8" creationId="{854E4751-5288-4F6C-9405-7D5C789369E4}"/>
          </ac:picMkLst>
        </pc:picChg>
      </pc:sldChg>
      <pc:sldChg chg="addSp delSp modSp add mod">
        <pc:chgData name="Alef Santos" userId="e94e91ad3b9f2a1e" providerId="LiveId" clId="{9F63D747-2A41-4FC1-B64D-523D6F1A3AB0}" dt="2025-10-28T19:54:36.994" v="3165" actId="20577"/>
        <pc:sldMkLst>
          <pc:docMk/>
          <pc:sldMk cId="3373888839" sldId="284"/>
        </pc:sldMkLst>
        <pc:spChg chg="add del mod">
          <ac:chgData name="Alef Santos" userId="e94e91ad3b9f2a1e" providerId="LiveId" clId="{9F63D747-2A41-4FC1-B64D-523D6F1A3AB0}" dt="2025-10-28T19:32:27.810" v="2991" actId="478"/>
          <ac:spMkLst>
            <pc:docMk/>
            <pc:sldMk cId="3373888839" sldId="284"/>
            <ac:spMk id="9" creationId="{EE18889F-568D-4DB9-866D-4C9FF2797BFB}"/>
          </ac:spMkLst>
        </pc:spChg>
        <pc:spChg chg="add mod">
          <ac:chgData name="Alef Santos" userId="e94e91ad3b9f2a1e" providerId="LiveId" clId="{9F63D747-2A41-4FC1-B64D-523D6F1A3AB0}" dt="2025-10-28T19:54:36.994" v="3165" actId="20577"/>
          <ac:spMkLst>
            <pc:docMk/>
            <pc:sldMk cId="3373888839" sldId="284"/>
            <ac:spMk id="13" creationId="{2EA4E1CD-CE9C-47E5-97B0-E855E95E7CC6}"/>
          </ac:spMkLst>
        </pc:spChg>
        <pc:spChg chg="del mod">
          <ac:chgData name="Alef Santos" userId="e94e91ad3b9f2a1e" providerId="LiveId" clId="{9F63D747-2A41-4FC1-B64D-523D6F1A3AB0}" dt="2025-10-28T19:32:24.698" v="2990" actId="478"/>
          <ac:spMkLst>
            <pc:docMk/>
            <pc:sldMk cId="3373888839" sldId="284"/>
            <ac:spMk id="14" creationId="{00000000-0000-0000-0000-000000000000}"/>
          </ac:spMkLst>
        </pc:spChg>
        <pc:picChg chg="add del mod">
          <ac:chgData name="Alef Santos" userId="e94e91ad3b9f2a1e" providerId="LiveId" clId="{9F63D747-2A41-4FC1-B64D-523D6F1A3AB0}" dt="2025-10-28T19:24:56.163" v="2637" actId="478"/>
          <ac:picMkLst>
            <pc:docMk/>
            <pc:sldMk cId="3373888839" sldId="284"/>
            <ac:picMk id="3" creationId="{C03497CA-1D00-4E9E-B72C-57991E59FDB2}"/>
          </ac:picMkLst>
        </pc:picChg>
        <pc:picChg chg="add mod">
          <ac:chgData name="Alef Santos" userId="e94e91ad3b9f2a1e" providerId="LiveId" clId="{9F63D747-2A41-4FC1-B64D-523D6F1A3AB0}" dt="2025-10-28T19:28:00.770" v="2645" actId="14100"/>
          <ac:picMkLst>
            <pc:docMk/>
            <pc:sldMk cId="3373888839" sldId="284"/>
            <ac:picMk id="5" creationId="{1B9D207B-B67E-4E86-AB7C-8EF7AB0125DB}"/>
          </ac:picMkLst>
        </pc:picChg>
        <pc:picChg chg="del">
          <ac:chgData name="Alef Santos" userId="e94e91ad3b9f2a1e" providerId="LiveId" clId="{9F63D747-2A41-4FC1-B64D-523D6F1A3AB0}" dt="2025-10-28T19:21:58.579" v="2631" actId="478"/>
          <ac:picMkLst>
            <pc:docMk/>
            <pc:sldMk cId="3373888839" sldId="284"/>
            <ac:picMk id="8" creationId="{854E4751-5288-4F6C-9405-7D5C789369E4}"/>
          </ac:picMkLst>
        </pc:picChg>
      </pc:sldChg>
      <pc:sldChg chg="addSp delSp modSp add mod">
        <pc:chgData name="Alef Santos" userId="e94e91ad3b9f2a1e" providerId="LiveId" clId="{9F63D747-2A41-4FC1-B64D-523D6F1A3AB0}" dt="2025-10-28T19:55:49.425" v="3176" actId="1076"/>
        <pc:sldMkLst>
          <pc:docMk/>
          <pc:sldMk cId="261231022" sldId="285"/>
        </pc:sldMkLst>
        <pc:spChg chg="add del mod">
          <ac:chgData name="Alef Santos" userId="e94e91ad3b9f2a1e" providerId="LiveId" clId="{9F63D747-2A41-4FC1-B64D-523D6F1A3AB0}" dt="2025-10-28T19:55:32.290" v="3172" actId="478"/>
          <ac:spMkLst>
            <pc:docMk/>
            <pc:sldMk cId="261231022" sldId="285"/>
            <ac:spMk id="3" creationId="{2FA6DDBD-8241-4CC4-8E6C-C4A4590F7524}"/>
          </ac:spMkLst>
        </pc:spChg>
        <pc:spChg chg="del">
          <ac:chgData name="Alef Santos" userId="e94e91ad3b9f2a1e" providerId="LiveId" clId="{9F63D747-2A41-4FC1-B64D-523D6F1A3AB0}" dt="2025-10-28T19:55:30.260" v="3171" actId="478"/>
          <ac:spMkLst>
            <pc:docMk/>
            <pc:sldMk cId="261231022" sldId="285"/>
            <ac:spMk id="13" creationId="{2EA4E1CD-CE9C-47E5-97B0-E855E95E7CC6}"/>
          </ac:spMkLst>
        </pc:spChg>
        <pc:picChg chg="del">
          <ac:chgData name="Alef Santos" userId="e94e91ad3b9f2a1e" providerId="LiveId" clId="{9F63D747-2A41-4FC1-B64D-523D6F1A3AB0}" dt="2025-10-28T19:55:20.272" v="3167" actId="478"/>
          <ac:picMkLst>
            <pc:docMk/>
            <pc:sldMk cId="261231022" sldId="285"/>
            <ac:picMk id="5" creationId="{1B9D207B-B67E-4E86-AB7C-8EF7AB0125DB}"/>
          </ac:picMkLst>
        </pc:picChg>
        <pc:picChg chg="add mod">
          <ac:chgData name="Alef Santos" userId="e94e91ad3b9f2a1e" providerId="LiveId" clId="{9F63D747-2A41-4FC1-B64D-523D6F1A3AB0}" dt="2025-10-28T19:55:49.425" v="3176" actId="1076"/>
          <ac:picMkLst>
            <pc:docMk/>
            <pc:sldMk cId="261231022" sldId="285"/>
            <ac:picMk id="8" creationId="{D4DB7784-4709-4255-9162-C0EC286072F2}"/>
          </ac:picMkLst>
        </pc:picChg>
      </pc:sldChg>
      <pc:sldChg chg="addSp delSp modSp add mod">
        <pc:chgData name="Alef Santos" userId="e94e91ad3b9f2a1e" providerId="LiveId" clId="{9F63D747-2A41-4FC1-B64D-523D6F1A3AB0}" dt="2025-10-28T20:06:56.526" v="3457" actId="1076"/>
        <pc:sldMkLst>
          <pc:docMk/>
          <pc:sldMk cId="756093087" sldId="286"/>
        </pc:sldMkLst>
        <pc:spChg chg="add mod">
          <ac:chgData name="Alef Santos" userId="e94e91ad3b9f2a1e" providerId="LiveId" clId="{9F63D747-2A41-4FC1-B64D-523D6F1A3AB0}" dt="2025-10-28T20:06:56.526" v="3457" actId="1076"/>
          <ac:spMkLst>
            <pc:docMk/>
            <pc:sldMk cId="756093087" sldId="286"/>
            <ac:spMk id="9" creationId="{7E1BC478-26B4-4197-B018-4CA49C11D3D5}"/>
          </ac:spMkLst>
        </pc:spChg>
        <pc:picChg chg="add mod">
          <ac:chgData name="Alef Santos" userId="e94e91ad3b9f2a1e" providerId="LiveId" clId="{9F63D747-2A41-4FC1-B64D-523D6F1A3AB0}" dt="2025-10-28T20:06:26.062" v="3449" actId="14100"/>
          <ac:picMkLst>
            <pc:docMk/>
            <pc:sldMk cId="756093087" sldId="286"/>
            <ac:picMk id="6" creationId="{E4E9E660-D4A9-4514-9E31-BE108052B207}"/>
          </ac:picMkLst>
        </pc:picChg>
        <pc:picChg chg="del">
          <ac:chgData name="Alef Santos" userId="e94e91ad3b9f2a1e" providerId="LiveId" clId="{9F63D747-2A41-4FC1-B64D-523D6F1A3AB0}" dt="2025-10-28T19:57:13.520" v="3178" actId="478"/>
          <ac:picMkLst>
            <pc:docMk/>
            <pc:sldMk cId="756093087" sldId="286"/>
            <ac:picMk id="8" creationId="{D4DB7784-4709-4255-9162-C0EC286072F2}"/>
          </ac:picMkLst>
        </pc:picChg>
      </pc:sldChg>
      <pc:sldChg chg="addSp delSp modSp add del mod">
        <pc:chgData name="Alef Santos" userId="e94e91ad3b9f2a1e" providerId="LiveId" clId="{9F63D747-2A41-4FC1-B64D-523D6F1A3AB0}" dt="2025-10-28T20:25:26.310" v="3905" actId="47"/>
        <pc:sldMkLst>
          <pc:docMk/>
          <pc:sldMk cId="1436426485" sldId="287"/>
        </pc:sldMkLst>
        <pc:spChg chg="add del mod">
          <ac:chgData name="Alef Santos" userId="e94e91ad3b9f2a1e" providerId="LiveId" clId="{9F63D747-2A41-4FC1-B64D-523D6F1A3AB0}" dt="2025-10-28T20:10:43.814" v="3464" actId="478"/>
          <ac:spMkLst>
            <pc:docMk/>
            <pc:sldMk cId="1436426485" sldId="287"/>
            <ac:spMk id="4" creationId="{F4C3493B-7A36-426D-84A2-17033B9DABC6}"/>
          </ac:spMkLst>
        </pc:spChg>
        <pc:spChg chg="del">
          <ac:chgData name="Alef Santos" userId="e94e91ad3b9f2a1e" providerId="LiveId" clId="{9F63D747-2A41-4FC1-B64D-523D6F1A3AB0}" dt="2025-10-28T20:10:39.545" v="3463" actId="478"/>
          <ac:spMkLst>
            <pc:docMk/>
            <pc:sldMk cId="1436426485" sldId="287"/>
            <ac:spMk id="9" creationId="{7E1BC478-26B4-4197-B018-4CA49C11D3D5}"/>
          </ac:spMkLst>
        </pc:spChg>
        <pc:spChg chg="add mod">
          <ac:chgData name="Alef Santos" userId="e94e91ad3b9f2a1e" providerId="LiveId" clId="{9F63D747-2A41-4FC1-B64D-523D6F1A3AB0}" dt="2025-10-28T20:22:15.659" v="3884" actId="207"/>
          <ac:spMkLst>
            <pc:docMk/>
            <pc:sldMk cId="1436426485" sldId="287"/>
            <ac:spMk id="10" creationId="{60A1E466-5E0D-4A7C-9578-0CFCB6F11BF3}"/>
          </ac:spMkLst>
        </pc:spChg>
        <pc:graphicFrameChg chg="add mod modGraphic">
          <ac:chgData name="Alef Santos" userId="e94e91ad3b9f2a1e" providerId="LiveId" clId="{9F63D747-2A41-4FC1-B64D-523D6F1A3AB0}" dt="2025-10-28T20:22:36.246" v="3888" actId="207"/>
          <ac:graphicFrameMkLst>
            <pc:docMk/>
            <pc:sldMk cId="1436426485" sldId="287"/>
            <ac:graphicFrameMk id="2" creationId="{9DD0DDBC-31C5-41FA-91A2-85583ED6F55E}"/>
          </ac:graphicFrameMkLst>
        </pc:graphicFrameChg>
        <pc:picChg chg="del">
          <ac:chgData name="Alef Santos" userId="e94e91ad3b9f2a1e" providerId="LiveId" clId="{9F63D747-2A41-4FC1-B64D-523D6F1A3AB0}" dt="2025-10-28T20:10:18.486" v="3459" actId="478"/>
          <ac:picMkLst>
            <pc:docMk/>
            <pc:sldMk cId="1436426485" sldId="287"/>
            <ac:picMk id="6" creationId="{E4E9E660-D4A9-4514-9E31-BE108052B207}"/>
          </ac:picMkLst>
        </pc:picChg>
      </pc:sldChg>
      <pc:sldChg chg="modSp add mod modTransition">
        <pc:chgData name="Alef Santos" userId="e94e91ad3b9f2a1e" providerId="LiveId" clId="{9F63D747-2A41-4FC1-B64D-523D6F1A3AB0}" dt="2025-10-28T20:25:35.444" v="3907"/>
        <pc:sldMkLst>
          <pc:docMk/>
          <pc:sldMk cId="3748656045" sldId="288"/>
        </pc:sldMkLst>
        <pc:graphicFrameChg chg="modGraphic">
          <ac:chgData name="Alef Santos" userId="e94e91ad3b9f2a1e" providerId="LiveId" clId="{9F63D747-2A41-4FC1-B64D-523D6F1A3AB0}" dt="2025-10-28T20:24:06.300" v="3893" actId="2165"/>
          <ac:graphicFrameMkLst>
            <pc:docMk/>
            <pc:sldMk cId="3748656045" sldId="288"/>
            <ac:graphicFrameMk id="2" creationId="{9DD0DDBC-31C5-41FA-91A2-85583ED6F55E}"/>
          </ac:graphicFrameMkLst>
        </pc:graphicFrameChg>
      </pc:sldChg>
      <pc:sldChg chg="modSp add mod modTransition">
        <pc:chgData name="Alef Santos" userId="e94e91ad3b9f2a1e" providerId="LiveId" clId="{9F63D747-2A41-4FC1-B64D-523D6F1A3AB0}" dt="2025-10-28T20:25:41.083" v="3909"/>
        <pc:sldMkLst>
          <pc:docMk/>
          <pc:sldMk cId="1593639630" sldId="289"/>
        </pc:sldMkLst>
        <pc:graphicFrameChg chg="modGraphic">
          <ac:chgData name="Alef Santos" userId="e94e91ad3b9f2a1e" providerId="LiveId" clId="{9F63D747-2A41-4FC1-B64D-523D6F1A3AB0}" dt="2025-10-28T20:24:21.633" v="3894" actId="2165"/>
          <ac:graphicFrameMkLst>
            <pc:docMk/>
            <pc:sldMk cId="1593639630" sldId="289"/>
            <ac:graphicFrameMk id="2" creationId="{9DD0DDBC-31C5-41FA-91A2-85583ED6F55E}"/>
          </ac:graphicFrameMkLst>
        </pc:graphicFrameChg>
      </pc:sldChg>
      <pc:sldChg chg="modSp add del mod">
        <pc:chgData name="Alef Santos" userId="e94e91ad3b9f2a1e" providerId="LiveId" clId="{9F63D747-2A41-4FC1-B64D-523D6F1A3AB0}" dt="2025-10-28T20:25:10.841" v="3903" actId="2165"/>
        <pc:sldMkLst>
          <pc:docMk/>
          <pc:sldMk cId="595377915" sldId="290"/>
        </pc:sldMkLst>
        <pc:graphicFrameChg chg="modGraphic">
          <ac:chgData name="Alef Santos" userId="e94e91ad3b9f2a1e" providerId="LiveId" clId="{9F63D747-2A41-4FC1-B64D-523D6F1A3AB0}" dt="2025-10-28T20:25:10.841" v="3903" actId="2165"/>
          <ac:graphicFrameMkLst>
            <pc:docMk/>
            <pc:sldMk cId="595377915" sldId="290"/>
            <ac:graphicFrameMk id="2" creationId="{9DD0DDBC-31C5-41FA-91A2-85583ED6F55E}"/>
          </ac:graphicFrameMkLst>
        </pc:graphicFrameChg>
      </pc:sldChg>
      <pc:sldChg chg="add">
        <pc:chgData name="Alef Santos" userId="e94e91ad3b9f2a1e" providerId="LiveId" clId="{9F63D747-2A41-4FC1-B64D-523D6F1A3AB0}" dt="2025-10-28T20:24:52.316" v="3899" actId="2890"/>
        <pc:sldMkLst>
          <pc:docMk/>
          <pc:sldMk cId="1910775619" sldId="291"/>
        </pc:sldMkLst>
      </pc:sldChg>
      <pc:sldChg chg="add del">
        <pc:chgData name="Alef Santos" userId="e94e91ad3b9f2a1e" providerId="LiveId" clId="{9F63D747-2A41-4FC1-B64D-523D6F1A3AB0}" dt="2025-10-28T20:25:19.679" v="3904" actId="47"/>
        <pc:sldMkLst>
          <pc:docMk/>
          <pc:sldMk cId="1643425096" sldId="292"/>
        </pc:sldMkLst>
      </pc:sldChg>
      <pc:sldChg chg="addSp delSp modSp add mod">
        <pc:chgData name="Alef Santos" userId="e94e91ad3b9f2a1e" providerId="LiveId" clId="{9F63D747-2A41-4FC1-B64D-523D6F1A3AB0}" dt="2025-10-28T20:35:55.582" v="3940" actId="113"/>
        <pc:sldMkLst>
          <pc:docMk/>
          <pc:sldMk cId="2117512636" sldId="292"/>
        </pc:sldMkLst>
        <pc:spChg chg="add del mod">
          <ac:chgData name="Alef Santos" userId="e94e91ad3b9f2a1e" providerId="LiveId" clId="{9F63D747-2A41-4FC1-B64D-523D6F1A3AB0}" dt="2025-10-28T20:33:48.965" v="3914" actId="478"/>
          <ac:spMkLst>
            <pc:docMk/>
            <pc:sldMk cId="2117512636" sldId="292"/>
            <ac:spMk id="4" creationId="{15A27B95-1331-4A60-9EBC-8B91D7874A77}"/>
          </ac:spMkLst>
        </pc:spChg>
        <pc:spChg chg="del">
          <ac:chgData name="Alef Santos" userId="e94e91ad3b9f2a1e" providerId="LiveId" clId="{9F63D747-2A41-4FC1-B64D-523D6F1A3AB0}" dt="2025-10-28T20:33:45.574" v="3912" actId="478"/>
          <ac:spMkLst>
            <pc:docMk/>
            <pc:sldMk cId="2117512636" sldId="292"/>
            <ac:spMk id="10" creationId="{60A1E466-5E0D-4A7C-9578-0CFCB6F11BF3}"/>
          </ac:spMkLst>
        </pc:spChg>
        <pc:graphicFrameChg chg="del">
          <ac:chgData name="Alef Santos" userId="e94e91ad3b9f2a1e" providerId="LiveId" clId="{9F63D747-2A41-4FC1-B64D-523D6F1A3AB0}" dt="2025-10-28T20:33:43.030" v="3911" actId="478"/>
          <ac:graphicFrameMkLst>
            <pc:docMk/>
            <pc:sldMk cId="2117512636" sldId="292"/>
            <ac:graphicFrameMk id="2" creationId="{9DD0DDBC-31C5-41FA-91A2-85583ED6F55E}"/>
          </ac:graphicFrameMkLst>
        </pc:graphicFrameChg>
        <pc:graphicFrameChg chg="add mod modGraphic">
          <ac:chgData name="Alef Santos" userId="e94e91ad3b9f2a1e" providerId="LiveId" clId="{9F63D747-2A41-4FC1-B64D-523D6F1A3AB0}" dt="2025-10-28T20:35:55.582" v="3940" actId="113"/>
          <ac:graphicFrameMkLst>
            <pc:docMk/>
            <pc:sldMk cId="2117512636" sldId="292"/>
            <ac:graphicFrameMk id="5" creationId="{5276B015-45E2-43CB-AD9A-AD9CF87E8144}"/>
          </ac:graphicFrameMkLst>
        </pc:graphicFrameChg>
      </pc:sldChg>
      <pc:sldChg chg="addSp delSp modSp add mod">
        <pc:chgData name="Alef Santos" userId="e94e91ad3b9f2a1e" providerId="LiveId" clId="{9F63D747-2A41-4FC1-B64D-523D6F1A3AB0}" dt="2025-10-28T21:09:36.228" v="4426" actId="20577"/>
        <pc:sldMkLst>
          <pc:docMk/>
          <pc:sldMk cId="2326880603" sldId="293"/>
        </pc:sldMkLst>
        <pc:spChg chg="add mod">
          <ac:chgData name="Alef Santos" userId="e94e91ad3b9f2a1e" providerId="LiveId" clId="{9F63D747-2A41-4FC1-B64D-523D6F1A3AB0}" dt="2025-10-28T21:09:36.228" v="4426" actId="20577"/>
          <ac:spMkLst>
            <pc:docMk/>
            <pc:sldMk cId="2326880603" sldId="293"/>
            <ac:spMk id="6" creationId="{16C8B1B8-4EDC-418D-9965-ADC980B65437}"/>
          </ac:spMkLst>
        </pc:spChg>
        <pc:spChg chg="mod">
          <ac:chgData name="Alef Santos" userId="e94e91ad3b9f2a1e" providerId="LiveId" clId="{9F63D747-2A41-4FC1-B64D-523D6F1A3AB0}" dt="2025-10-28T20:37:54.132" v="3951" actId="20577"/>
          <ac:spMkLst>
            <pc:docMk/>
            <pc:sldMk cId="2326880603" sldId="293"/>
            <ac:spMk id="66" creationId="{00000000-0000-0000-0000-000000000000}"/>
          </ac:spMkLst>
        </pc:spChg>
        <pc:graphicFrameChg chg="del">
          <ac:chgData name="Alef Santos" userId="e94e91ad3b9f2a1e" providerId="LiveId" clId="{9F63D747-2A41-4FC1-B64D-523D6F1A3AB0}" dt="2025-10-28T20:37:44.070" v="3942" actId="478"/>
          <ac:graphicFrameMkLst>
            <pc:docMk/>
            <pc:sldMk cId="2326880603" sldId="293"/>
            <ac:graphicFrameMk id="5" creationId="{5276B015-45E2-43CB-AD9A-AD9CF87E8144}"/>
          </ac:graphicFrameMkLst>
        </pc:graphicFrameChg>
        <pc:picChg chg="add mod">
          <ac:chgData name="Alef Santos" userId="e94e91ad3b9f2a1e" providerId="LiveId" clId="{9F63D747-2A41-4FC1-B64D-523D6F1A3AB0}" dt="2025-10-28T21:08:23.370" v="4414" actId="1076"/>
          <ac:picMkLst>
            <pc:docMk/>
            <pc:sldMk cId="2326880603" sldId="293"/>
            <ac:picMk id="3" creationId="{6A84E900-C18A-4B08-9225-10F8190CD329}"/>
          </ac:picMkLst>
        </pc:picChg>
        <pc:picChg chg="add del">
          <ac:chgData name="Alef Santos" userId="e94e91ad3b9f2a1e" providerId="LiveId" clId="{9F63D747-2A41-4FC1-B64D-523D6F1A3AB0}" dt="2025-10-28T21:04:29.735" v="4394" actId="22"/>
          <ac:picMkLst>
            <pc:docMk/>
            <pc:sldMk cId="2326880603" sldId="293"/>
            <ac:picMk id="8" creationId="{4AE92777-138A-4B40-9909-1327CD55C29F}"/>
          </ac:picMkLst>
        </pc:picChg>
        <pc:picChg chg="add del mod">
          <ac:chgData name="Alef Santos" userId="e94e91ad3b9f2a1e" providerId="LiveId" clId="{9F63D747-2A41-4FC1-B64D-523D6F1A3AB0}" dt="2025-10-28T21:09:09.242" v="4418" actId="1076"/>
          <ac:picMkLst>
            <pc:docMk/>
            <pc:sldMk cId="2326880603" sldId="293"/>
            <ac:picMk id="10" creationId="{7ABC9E92-7D0C-4C94-BAA8-3DADDF7A6D12}"/>
          </ac:picMkLst>
        </pc:picChg>
        <pc:picChg chg="add mod">
          <ac:chgData name="Alef Santos" userId="e94e91ad3b9f2a1e" providerId="LiveId" clId="{9F63D747-2A41-4FC1-B64D-523D6F1A3AB0}" dt="2025-10-28T21:08:30.290" v="4416" actId="1076"/>
          <ac:picMkLst>
            <pc:docMk/>
            <pc:sldMk cId="2326880603" sldId="293"/>
            <ac:picMk id="12" creationId="{5E6262E4-424C-43B5-98D6-F529683A4AF6}"/>
          </ac:picMkLst>
        </pc:picChg>
        <pc:picChg chg="add del">
          <ac:chgData name="Alef Santos" userId="e94e91ad3b9f2a1e" providerId="LiveId" clId="{9F63D747-2A41-4FC1-B64D-523D6F1A3AB0}" dt="2025-10-28T21:05:28.167" v="4405"/>
          <ac:picMkLst>
            <pc:docMk/>
            <pc:sldMk cId="2326880603" sldId="293"/>
            <ac:picMk id="5122" creationId="{0A064B5E-9AE0-4A5C-8406-DB94915D2A1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28T22:30:33.395" idx="1">
    <p:pos x="7156" y="1853"/>
    <p:text>Sugiro outra profissional... não marreteiro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28T22:35:00.859" idx="4">
    <p:pos x="10" y="10"/>
    <p:text>Não precisa aprofundar neste nível por aqui. Ocultei o que não precisa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E674A-6301-442A-AB5B-1728FD6ED4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F53AF3-6721-4A39-860A-69CC1B89D1A5}">
      <dgm:prSet phldrT="[Texto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2023/02</a:t>
          </a:r>
        </a:p>
      </dgm:t>
    </dgm:pt>
    <dgm:pt modelId="{D5AA837E-A59A-4660-829F-D1A154B54DCF}" type="parTrans" cxnId="{4DDC919A-4765-4BFE-8B0D-68B8F4139B63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FD9C396F-6005-413C-97D8-C01CCF44D714}" type="sibTrans" cxnId="{4DDC919A-4765-4BFE-8B0D-68B8F4139B63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285FA25F-248B-4086-9244-904BEBE7D61E}">
      <dgm:prSet phldrT="[Texto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2023/03</a:t>
          </a:r>
        </a:p>
      </dgm:t>
    </dgm:pt>
    <dgm:pt modelId="{26F6FD3E-EE71-4001-9A9D-3F4A4FAA306B}" type="parTrans" cxnId="{2FC8AC34-1737-4903-92C8-7C2519EEA879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B26C5DF5-8040-48B4-985F-578E67F22385}" type="sibTrans" cxnId="{2FC8AC34-1737-4903-92C8-7C2519EEA879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D43B405B-78D7-4859-B5E6-BB9CCB94AAB7}">
      <dgm:prSet phldrT="[Texto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2023/04</a:t>
          </a:r>
        </a:p>
      </dgm:t>
    </dgm:pt>
    <dgm:pt modelId="{26BD73E4-49F0-408A-B480-7CB351BE94FE}" type="parTrans" cxnId="{4C09B308-3EE7-4730-8ED4-E06350BB766B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F2405E26-EBB3-4F55-B309-D6C42478C4A6}" type="sibTrans" cxnId="{4C09B308-3EE7-4730-8ED4-E06350BB766B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DBE5E912-9CCD-433A-8B7C-E3B2E2922D7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2024/01</a:t>
          </a:r>
        </a:p>
      </dgm:t>
    </dgm:pt>
    <dgm:pt modelId="{5B6B9859-6CB6-4E4D-A0C7-0DBF6E7A7B4A}" type="parTrans" cxnId="{72A9277D-E1CB-4017-A4F8-1FB2BC052104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FD3796FC-FB35-4D05-BC24-D5B6D546911E}" type="sibTrans" cxnId="{72A9277D-E1CB-4017-A4F8-1FB2BC052104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11CE873C-0726-496A-A710-C48DD5F050D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2024/02</a:t>
          </a:r>
        </a:p>
      </dgm:t>
    </dgm:pt>
    <dgm:pt modelId="{5B727DA6-F6FC-4CFF-A3AB-45D299B3C0B3}" type="parTrans" cxnId="{4F13DA56-3956-4429-BBBF-47A3B0F6E962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84A2C337-8158-4765-9F4E-3F97A643EF30}" type="sibTrans" cxnId="{4F13DA56-3956-4429-BBBF-47A3B0F6E962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F104BDF5-18FE-4325-BAC5-181195727F2C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2024/03</a:t>
          </a:r>
        </a:p>
      </dgm:t>
    </dgm:pt>
    <dgm:pt modelId="{70C07408-EA09-4ACE-B9DC-02631C00C5BA}" type="parTrans" cxnId="{ACF97873-DF14-4E03-8CA2-7894EBF7204E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48FB6A27-B130-4C4B-A08F-3C399710EB60}" type="sibTrans" cxnId="{ACF97873-DF14-4E03-8CA2-7894EBF7204E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F938E549-01F4-4A6C-BF65-DFB48C6FB576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2024/04</a:t>
          </a:r>
        </a:p>
      </dgm:t>
    </dgm:pt>
    <dgm:pt modelId="{40683288-A213-4A71-96ED-64C2297BD51D}" type="parTrans" cxnId="{A8EE679D-A4A4-4826-8D70-1F170BED7199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9D377F5F-0FC8-46CE-B283-CC86A235B439}" type="sibTrans" cxnId="{A8EE679D-A4A4-4826-8D70-1F170BED7199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A0B1E730-422E-444E-9189-050C3C6E3711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sz="1600" dirty="0">
              <a:latin typeface="Avenir"/>
            </a:rPr>
            <a:t>2023/01</a:t>
          </a:r>
        </a:p>
      </dgm:t>
    </dgm:pt>
    <dgm:pt modelId="{DF5E28D6-0018-483A-A6D6-9E54C7530588}" type="parTrans" cxnId="{4872B0FE-EBB9-4689-ACBA-EFC7845FB95C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0AF5F6B6-5836-4531-8389-14B37D0E595E}" type="sibTrans" cxnId="{4872B0FE-EBB9-4689-ACBA-EFC7845FB95C}">
      <dgm:prSet/>
      <dgm:spPr/>
      <dgm:t>
        <a:bodyPr/>
        <a:lstStyle/>
        <a:p>
          <a:endParaRPr lang="pt-BR" sz="1800">
            <a:latin typeface="Avenir"/>
          </a:endParaRPr>
        </a:p>
      </dgm:t>
    </dgm:pt>
    <dgm:pt modelId="{C4AE203F-C84C-4594-873B-92AC2558AF02}" type="pres">
      <dgm:prSet presAssocID="{EF9E674A-6301-442A-AB5B-1728FD6ED42C}" presName="Name0" presStyleCnt="0">
        <dgm:presLayoutVars>
          <dgm:dir/>
          <dgm:animLvl val="lvl"/>
          <dgm:resizeHandles val="exact"/>
        </dgm:presLayoutVars>
      </dgm:prSet>
      <dgm:spPr/>
    </dgm:pt>
    <dgm:pt modelId="{2164A4DF-E2A5-46DD-B72F-A3B34BAE744C}" type="pres">
      <dgm:prSet presAssocID="{A0B1E730-422E-444E-9189-050C3C6E3711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12420DE0-3F53-4B7B-8DF3-B6600790C4C3}" type="pres">
      <dgm:prSet presAssocID="{0AF5F6B6-5836-4531-8389-14B37D0E595E}" presName="parTxOnlySpace" presStyleCnt="0"/>
      <dgm:spPr/>
    </dgm:pt>
    <dgm:pt modelId="{5A8276A7-12A7-4968-AA67-978A1CE92FF7}" type="pres">
      <dgm:prSet presAssocID="{CAF53AF3-6721-4A39-860A-69CC1B89D1A5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8B56E5E9-5CBA-4942-821B-8BD176F0D6F9}" type="pres">
      <dgm:prSet presAssocID="{FD9C396F-6005-413C-97D8-C01CCF44D714}" presName="parTxOnlySpace" presStyleCnt="0"/>
      <dgm:spPr/>
    </dgm:pt>
    <dgm:pt modelId="{C2E88FEA-87C9-4DEE-BE6B-5A32AE3A8DE6}" type="pres">
      <dgm:prSet presAssocID="{285FA25F-248B-4086-9244-904BEBE7D61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E2605E9-B354-404E-BDF3-0286E4E6243E}" type="pres">
      <dgm:prSet presAssocID="{B26C5DF5-8040-48B4-985F-578E67F22385}" presName="parTxOnlySpace" presStyleCnt="0"/>
      <dgm:spPr/>
    </dgm:pt>
    <dgm:pt modelId="{AB6D5058-BD17-41AF-8449-F299E1947635}" type="pres">
      <dgm:prSet presAssocID="{D43B405B-78D7-4859-B5E6-BB9CCB94AAB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407EC05D-9B49-4C00-8A54-5EEF80DADE5D}" type="pres">
      <dgm:prSet presAssocID="{F2405E26-EBB3-4F55-B309-D6C42478C4A6}" presName="parTxOnlySpace" presStyleCnt="0"/>
      <dgm:spPr/>
    </dgm:pt>
    <dgm:pt modelId="{FBB49252-D74A-459B-BFE3-D54CB3A36DCB}" type="pres">
      <dgm:prSet presAssocID="{DBE5E912-9CCD-433A-8B7C-E3B2E2922D7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83787E7F-93FD-4E5C-8642-4C1C89920809}" type="pres">
      <dgm:prSet presAssocID="{FD3796FC-FB35-4D05-BC24-D5B6D546911E}" presName="parTxOnlySpace" presStyleCnt="0"/>
      <dgm:spPr/>
    </dgm:pt>
    <dgm:pt modelId="{62C1574E-67AF-4D99-A25A-B2724809E00C}" type="pres">
      <dgm:prSet presAssocID="{11CE873C-0726-496A-A710-C48DD5F050D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0A3DA3-05EE-4F5B-82CA-62CD9D6DC49D}" type="pres">
      <dgm:prSet presAssocID="{84A2C337-8158-4765-9F4E-3F97A643EF30}" presName="parTxOnlySpace" presStyleCnt="0"/>
      <dgm:spPr/>
    </dgm:pt>
    <dgm:pt modelId="{AE1D69FD-0377-45DD-A628-2BBDBC6C4952}" type="pres">
      <dgm:prSet presAssocID="{F104BDF5-18FE-4325-BAC5-181195727F2C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D096CB5-5D7D-47E3-B148-689C73F83E62}" type="pres">
      <dgm:prSet presAssocID="{48FB6A27-B130-4C4B-A08F-3C399710EB60}" presName="parTxOnlySpace" presStyleCnt="0"/>
      <dgm:spPr/>
    </dgm:pt>
    <dgm:pt modelId="{8550501F-D892-4BA2-A62A-30BD049FEBE8}" type="pres">
      <dgm:prSet presAssocID="{F938E549-01F4-4A6C-BF65-DFB48C6FB57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C09B308-3EE7-4730-8ED4-E06350BB766B}" srcId="{EF9E674A-6301-442A-AB5B-1728FD6ED42C}" destId="{D43B405B-78D7-4859-B5E6-BB9CCB94AAB7}" srcOrd="3" destOrd="0" parTransId="{26BD73E4-49F0-408A-B480-7CB351BE94FE}" sibTransId="{F2405E26-EBB3-4F55-B309-D6C42478C4A6}"/>
    <dgm:cxn modelId="{2749FD2D-871F-45F2-A63A-4A4C33AE9520}" type="presOf" srcId="{D43B405B-78D7-4859-B5E6-BB9CCB94AAB7}" destId="{AB6D5058-BD17-41AF-8449-F299E1947635}" srcOrd="0" destOrd="0" presId="urn:microsoft.com/office/officeart/2005/8/layout/chevron1"/>
    <dgm:cxn modelId="{2FC8AC34-1737-4903-92C8-7C2519EEA879}" srcId="{EF9E674A-6301-442A-AB5B-1728FD6ED42C}" destId="{285FA25F-248B-4086-9244-904BEBE7D61E}" srcOrd="2" destOrd="0" parTransId="{26F6FD3E-EE71-4001-9A9D-3F4A4FAA306B}" sibTransId="{B26C5DF5-8040-48B4-985F-578E67F22385}"/>
    <dgm:cxn modelId="{651C8C5B-DE19-4EA4-AE6C-15EE41492962}" type="presOf" srcId="{285FA25F-248B-4086-9244-904BEBE7D61E}" destId="{C2E88FEA-87C9-4DEE-BE6B-5A32AE3A8DE6}" srcOrd="0" destOrd="0" presId="urn:microsoft.com/office/officeart/2005/8/layout/chevron1"/>
    <dgm:cxn modelId="{431FFC66-C888-41EB-AD01-E06DFCD00A83}" type="presOf" srcId="{F938E549-01F4-4A6C-BF65-DFB48C6FB576}" destId="{8550501F-D892-4BA2-A62A-30BD049FEBE8}" srcOrd="0" destOrd="0" presId="urn:microsoft.com/office/officeart/2005/8/layout/chevron1"/>
    <dgm:cxn modelId="{A427274A-8379-49E2-B626-204E89A1A36D}" type="presOf" srcId="{EF9E674A-6301-442A-AB5B-1728FD6ED42C}" destId="{C4AE203F-C84C-4594-873B-92AC2558AF02}" srcOrd="0" destOrd="0" presId="urn:microsoft.com/office/officeart/2005/8/layout/chevron1"/>
    <dgm:cxn modelId="{ACF97873-DF14-4E03-8CA2-7894EBF7204E}" srcId="{EF9E674A-6301-442A-AB5B-1728FD6ED42C}" destId="{F104BDF5-18FE-4325-BAC5-181195727F2C}" srcOrd="6" destOrd="0" parTransId="{70C07408-EA09-4ACE-B9DC-02631C00C5BA}" sibTransId="{48FB6A27-B130-4C4B-A08F-3C399710EB60}"/>
    <dgm:cxn modelId="{4F13DA56-3956-4429-BBBF-47A3B0F6E962}" srcId="{EF9E674A-6301-442A-AB5B-1728FD6ED42C}" destId="{11CE873C-0726-496A-A710-C48DD5F050DF}" srcOrd="5" destOrd="0" parTransId="{5B727DA6-F6FC-4CFF-A3AB-45D299B3C0B3}" sibTransId="{84A2C337-8158-4765-9F4E-3F97A643EF30}"/>
    <dgm:cxn modelId="{72A9277D-E1CB-4017-A4F8-1FB2BC052104}" srcId="{EF9E674A-6301-442A-AB5B-1728FD6ED42C}" destId="{DBE5E912-9CCD-433A-8B7C-E3B2E2922D77}" srcOrd="4" destOrd="0" parTransId="{5B6B9859-6CB6-4E4D-A0C7-0DBF6E7A7B4A}" sibTransId="{FD3796FC-FB35-4D05-BC24-D5B6D546911E}"/>
    <dgm:cxn modelId="{4DDC919A-4765-4BFE-8B0D-68B8F4139B63}" srcId="{EF9E674A-6301-442A-AB5B-1728FD6ED42C}" destId="{CAF53AF3-6721-4A39-860A-69CC1B89D1A5}" srcOrd="1" destOrd="0" parTransId="{D5AA837E-A59A-4660-829F-D1A154B54DCF}" sibTransId="{FD9C396F-6005-413C-97D8-C01CCF44D714}"/>
    <dgm:cxn modelId="{A8EE679D-A4A4-4826-8D70-1F170BED7199}" srcId="{EF9E674A-6301-442A-AB5B-1728FD6ED42C}" destId="{F938E549-01F4-4A6C-BF65-DFB48C6FB576}" srcOrd="7" destOrd="0" parTransId="{40683288-A213-4A71-96ED-64C2297BD51D}" sibTransId="{9D377F5F-0FC8-46CE-B283-CC86A235B439}"/>
    <dgm:cxn modelId="{803904A0-EE68-4FBA-B824-68437BC58DB7}" type="presOf" srcId="{A0B1E730-422E-444E-9189-050C3C6E3711}" destId="{2164A4DF-E2A5-46DD-B72F-A3B34BAE744C}" srcOrd="0" destOrd="0" presId="urn:microsoft.com/office/officeart/2005/8/layout/chevron1"/>
    <dgm:cxn modelId="{9D7D53BB-7BD1-4206-89E1-54DBF5E3A68E}" type="presOf" srcId="{CAF53AF3-6721-4A39-860A-69CC1B89D1A5}" destId="{5A8276A7-12A7-4968-AA67-978A1CE92FF7}" srcOrd="0" destOrd="0" presId="urn:microsoft.com/office/officeart/2005/8/layout/chevron1"/>
    <dgm:cxn modelId="{46C223C7-E2B8-4E83-AA64-CE1A5C59CCD7}" type="presOf" srcId="{DBE5E912-9CCD-433A-8B7C-E3B2E2922D77}" destId="{FBB49252-D74A-459B-BFE3-D54CB3A36DCB}" srcOrd="0" destOrd="0" presId="urn:microsoft.com/office/officeart/2005/8/layout/chevron1"/>
    <dgm:cxn modelId="{4D97A1D6-485B-45F5-BC8C-FAEE81498C27}" type="presOf" srcId="{11CE873C-0726-496A-A710-C48DD5F050DF}" destId="{62C1574E-67AF-4D99-A25A-B2724809E00C}" srcOrd="0" destOrd="0" presId="urn:microsoft.com/office/officeart/2005/8/layout/chevron1"/>
    <dgm:cxn modelId="{A73F7CE9-71A5-4E47-8C5F-0AF456DD71F0}" type="presOf" srcId="{F104BDF5-18FE-4325-BAC5-181195727F2C}" destId="{AE1D69FD-0377-45DD-A628-2BBDBC6C4952}" srcOrd="0" destOrd="0" presId="urn:microsoft.com/office/officeart/2005/8/layout/chevron1"/>
    <dgm:cxn modelId="{4872B0FE-EBB9-4689-ACBA-EFC7845FB95C}" srcId="{EF9E674A-6301-442A-AB5B-1728FD6ED42C}" destId="{A0B1E730-422E-444E-9189-050C3C6E3711}" srcOrd="0" destOrd="0" parTransId="{DF5E28D6-0018-483A-A6D6-9E54C7530588}" sibTransId="{0AF5F6B6-5836-4531-8389-14B37D0E595E}"/>
    <dgm:cxn modelId="{F828B5D1-F0B9-4C59-95E3-D820FA3CC54A}" type="presParOf" srcId="{C4AE203F-C84C-4594-873B-92AC2558AF02}" destId="{2164A4DF-E2A5-46DD-B72F-A3B34BAE744C}" srcOrd="0" destOrd="0" presId="urn:microsoft.com/office/officeart/2005/8/layout/chevron1"/>
    <dgm:cxn modelId="{AD9C97F3-A32E-46FB-8EC6-A0BC109DEFF8}" type="presParOf" srcId="{C4AE203F-C84C-4594-873B-92AC2558AF02}" destId="{12420DE0-3F53-4B7B-8DF3-B6600790C4C3}" srcOrd="1" destOrd="0" presId="urn:microsoft.com/office/officeart/2005/8/layout/chevron1"/>
    <dgm:cxn modelId="{0F265BED-940F-4379-A11A-8E8F28FCA3DB}" type="presParOf" srcId="{C4AE203F-C84C-4594-873B-92AC2558AF02}" destId="{5A8276A7-12A7-4968-AA67-978A1CE92FF7}" srcOrd="2" destOrd="0" presId="urn:microsoft.com/office/officeart/2005/8/layout/chevron1"/>
    <dgm:cxn modelId="{F3734AB0-E619-4DDE-B328-A002C7AF7976}" type="presParOf" srcId="{C4AE203F-C84C-4594-873B-92AC2558AF02}" destId="{8B56E5E9-5CBA-4942-821B-8BD176F0D6F9}" srcOrd="3" destOrd="0" presId="urn:microsoft.com/office/officeart/2005/8/layout/chevron1"/>
    <dgm:cxn modelId="{FEE9345E-EE1C-4326-B9F8-2DE6C5848D99}" type="presParOf" srcId="{C4AE203F-C84C-4594-873B-92AC2558AF02}" destId="{C2E88FEA-87C9-4DEE-BE6B-5A32AE3A8DE6}" srcOrd="4" destOrd="0" presId="urn:microsoft.com/office/officeart/2005/8/layout/chevron1"/>
    <dgm:cxn modelId="{5323FE1D-6565-44AE-89B4-8B1BE7C443FF}" type="presParOf" srcId="{C4AE203F-C84C-4594-873B-92AC2558AF02}" destId="{0E2605E9-B354-404E-BDF3-0286E4E6243E}" srcOrd="5" destOrd="0" presId="urn:microsoft.com/office/officeart/2005/8/layout/chevron1"/>
    <dgm:cxn modelId="{25F41816-35E2-4633-B6E3-AC4AE3204D54}" type="presParOf" srcId="{C4AE203F-C84C-4594-873B-92AC2558AF02}" destId="{AB6D5058-BD17-41AF-8449-F299E1947635}" srcOrd="6" destOrd="0" presId="urn:microsoft.com/office/officeart/2005/8/layout/chevron1"/>
    <dgm:cxn modelId="{6365B0FC-AF60-4ECA-B86C-9C754EDE93A5}" type="presParOf" srcId="{C4AE203F-C84C-4594-873B-92AC2558AF02}" destId="{407EC05D-9B49-4C00-8A54-5EEF80DADE5D}" srcOrd="7" destOrd="0" presId="urn:microsoft.com/office/officeart/2005/8/layout/chevron1"/>
    <dgm:cxn modelId="{23EE1431-FF95-431A-8326-5F4FF135020D}" type="presParOf" srcId="{C4AE203F-C84C-4594-873B-92AC2558AF02}" destId="{FBB49252-D74A-459B-BFE3-D54CB3A36DCB}" srcOrd="8" destOrd="0" presId="urn:microsoft.com/office/officeart/2005/8/layout/chevron1"/>
    <dgm:cxn modelId="{4AEC4988-D507-42BC-84EC-3444B109D20B}" type="presParOf" srcId="{C4AE203F-C84C-4594-873B-92AC2558AF02}" destId="{83787E7F-93FD-4E5C-8642-4C1C89920809}" srcOrd="9" destOrd="0" presId="urn:microsoft.com/office/officeart/2005/8/layout/chevron1"/>
    <dgm:cxn modelId="{086DC702-904B-4E51-BFF7-487BF2FFBBBF}" type="presParOf" srcId="{C4AE203F-C84C-4594-873B-92AC2558AF02}" destId="{62C1574E-67AF-4D99-A25A-B2724809E00C}" srcOrd="10" destOrd="0" presId="urn:microsoft.com/office/officeart/2005/8/layout/chevron1"/>
    <dgm:cxn modelId="{6E003688-185F-4838-860B-ED5D6B4E8118}" type="presParOf" srcId="{C4AE203F-C84C-4594-873B-92AC2558AF02}" destId="{3F0A3DA3-05EE-4F5B-82CA-62CD9D6DC49D}" srcOrd="11" destOrd="0" presId="urn:microsoft.com/office/officeart/2005/8/layout/chevron1"/>
    <dgm:cxn modelId="{2876AADA-BABB-4CB2-97AB-1FCB00014D05}" type="presParOf" srcId="{C4AE203F-C84C-4594-873B-92AC2558AF02}" destId="{AE1D69FD-0377-45DD-A628-2BBDBC6C4952}" srcOrd="12" destOrd="0" presId="urn:microsoft.com/office/officeart/2005/8/layout/chevron1"/>
    <dgm:cxn modelId="{F5FCA20F-54C4-4CE4-BA79-08DEF05E40FF}" type="presParOf" srcId="{C4AE203F-C84C-4594-873B-92AC2558AF02}" destId="{7D096CB5-5D7D-47E3-B148-689C73F83E62}" srcOrd="13" destOrd="0" presId="urn:microsoft.com/office/officeart/2005/8/layout/chevron1"/>
    <dgm:cxn modelId="{D47F2142-24B5-463E-A089-03122AD37809}" type="presParOf" srcId="{C4AE203F-C84C-4594-873B-92AC2558AF02}" destId="{8550501F-D892-4BA2-A62A-30BD049FEBE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E674A-6301-442A-AB5B-1728FD6ED4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F53AF3-6721-4A39-860A-69CC1B89D1A5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2023/02</a:t>
          </a:r>
        </a:p>
      </dgm:t>
    </dgm:pt>
    <dgm:pt modelId="{D5AA837E-A59A-4660-829F-D1A154B54DCF}" type="parTrans" cxnId="{4DDC919A-4765-4BFE-8B0D-68B8F4139B63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D9C396F-6005-413C-97D8-C01CCF44D714}" type="sibTrans" cxnId="{4DDC919A-4765-4BFE-8B0D-68B8F4139B63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285FA25F-248B-4086-9244-904BEBE7D61E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2023/03</a:t>
          </a:r>
        </a:p>
      </dgm:t>
    </dgm:pt>
    <dgm:pt modelId="{26F6FD3E-EE71-4001-9A9D-3F4A4FAA306B}" type="parTrans" cxnId="{2FC8AC34-1737-4903-92C8-7C2519EEA87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B26C5DF5-8040-48B4-985F-578E67F22385}" type="sibTrans" cxnId="{2FC8AC34-1737-4903-92C8-7C2519EEA87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D43B405B-78D7-4859-B5E6-BB9CCB94AAB7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2023/04</a:t>
          </a:r>
        </a:p>
      </dgm:t>
    </dgm:pt>
    <dgm:pt modelId="{26BD73E4-49F0-408A-B480-7CB351BE94FE}" type="parTrans" cxnId="{4C09B308-3EE7-4730-8ED4-E06350BB766B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2405E26-EBB3-4F55-B309-D6C42478C4A6}" type="sibTrans" cxnId="{4C09B308-3EE7-4730-8ED4-E06350BB766B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DBE5E912-9CCD-433A-8B7C-E3B2E2922D77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2024/01</a:t>
          </a:r>
        </a:p>
      </dgm:t>
    </dgm:pt>
    <dgm:pt modelId="{5B6B9859-6CB6-4E4D-A0C7-0DBF6E7A7B4A}" type="parTrans" cxnId="{72A9277D-E1CB-4017-A4F8-1FB2BC052104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D3796FC-FB35-4D05-BC24-D5B6D546911E}" type="sibTrans" cxnId="{72A9277D-E1CB-4017-A4F8-1FB2BC052104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11CE873C-0726-496A-A710-C48DD5F050DF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2024/02</a:t>
          </a:r>
        </a:p>
      </dgm:t>
    </dgm:pt>
    <dgm:pt modelId="{5B727DA6-F6FC-4CFF-A3AB-45D299B3C0B3}" type="parTrans" cxnId="{4F13DA56-3956-4429-BBBF-47A3B0F6E962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84A2C337-8158-4765-9F4E-3F97A643EF30}" type="sibTrans" cxnId="{4F13DA56-3956-4429-BBBF-47A3B0F6E962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104BDF5-18FE-4325-BAC5-181195727F2C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2024/03</a:t>
          </a:r>
        </a:p>
      </dgm:t>
    </dgm:pt>
    <dgm:pt modelId="{70C07408-EA09-4ACE-B9DC-02631C00C5BA}" type="parTrans" cxnId="{ACF97873-DF14-4E03-8CA2-7894EBF7204E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48FB6A27-B130-4C4B-A08F-3C399710EB60}" type="sibTrans" cxnId="{ACF97873-DF14-4E03-8CA2-7894EBF7204E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938E549-01F4-4A6C-BF65-DFB48C6FB576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2024/04</a:t>
          </a:r>
        </a:p>
      </dgm:t>
    </dgm:pt>
    <dgm:pt modelId="{40683288-A213-4A71-96ED-64C2297BD51D}" type="parTrans" cxnId="{A8EE679D-A4A4-4826-8D70-1F170BED719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9D377F5F-0FC8-46CE-B283-CC86A235B439}" type="sibTrans" cxnId="{A8EE679D-A4A4-4826-8D70-1F170BED719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A0B1E730-422E-444E-9189-050C3C6E3711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2023/01</a:t>
          </a:r>
        </a:p>
      </dgm:t>
    </dgm:pt>
    <dgm:pt modelId="{DF5E28D6-0018-483A-A6D6-9E54C7530588}" type="parTrans" cxnId="{4872B0FE-EBB9-4689-ACBA-EFC7845FB95C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0AF5F6B6-5836-4531-8389-14B37D0E595E}" type="sibTrans" cxnId="{4872B0FE-EBB9-4689-ACBA-EFC7845FB95C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C4AE203F-C84C-4594-873B-92AC2558AF02}" type="pres">
      <dgm:prSet presAssocID="{EF9E674A-6301-442A-AB5B-1728FD6ED42C}" presName="Name0" presStyleCnt="0">
        <dgm:presLayoutVars>
          <dgm:dir/>
          <dgm:animLvl val="lvl"/>
          <dgm:resizeHandles val="exact"/>
        </dgm:presLayoutVars>
      </dgm:prSet>
      <dgm:spPr/>
    </dgm:pt>
    <dgm:pt modelId="{2164A4DF-E2A5-46DD-B72F-A3B34BAE744C}" type="pres">
      <dgm:prSet presAssocID="{A0B1E730-422E-444E-9189-050C3C6E3711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12420DE0-3F53-4B7B-8DF3-B6600790C4C3}" type="pres">
      <dgm:prSet presAssocID="{0AF5F6B6-5836-4531-8389-14B37D0E595E}" presName="parTxOnlySpace" presStyleCnt="0"/>
      <dgm:spPr/>
    </dgm:pt>
    <dgm:pt modelId="{5A8276A7-12A7-4968-AA67-978A1CE92FF7}" type="pres">
      <dgm:prSet presAssocID="{CAF53AF3-6721-4A39-860A-69CC1B89D1A5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8B56E5E9-5CBA-4942-821B-8BD176F0D6F9}" type="pres">
      <dgm:prSet presAssocID="{FD9C396F-6005-413C-97D8-C01CCF44D714}" presName="parTxOnlySpace" presStyleCnt="0"/>
      <dgm:spPr/>
    </dgm:pt>
    <dgm:pt modelId="{C2E88FEA-87C9-4DEE-BE6B-5A32AE3A8DE6}" type="pres">
      <dgm:prSet presAssocID="{285FA25F-248B-4086-9244-904BEBE7D61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E2605E9-B354-404E-BDF3-0286E4E6243E}" type="pres">
      <dgm:prSet presAssocID="{B26C5DF5-8040-48B4-985F-578E67F22385}" presName="parTxOnlySpace" presStyleCnt="0"/>
      <dgm:spPr/>
    </dgm:pt>
    <dgm:pt modelId="{AB6D5058-BD17-41AF-8449-F299E1947635}" type="pres">
      <dgm:prSet presAssocID="{D43B405B-78D7-4859-B5E6-BB9CCB94AAB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407EC05D-9B49-4C00-8A54-5EEF80DADE5D}" type="pres">
      <dgm:prSet presAssocID="{F2405E26-EBB3-4F55-B309-D6C42478C4A6}" presName="parTxOnlySpace" presStyleCnt="0"/>
      <dgm:spPr/>
    </dgm:pt>
    <dgm:pt modelId="{FBB49252-D74A-459B-BFE3-D54CB3A36DCB}" type="pres">
      <dgm:prSet presAssocID="{DBE5E912-9CCD-433A-8B7C-E3B2E2922D7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83787E7F-93FD-4E5C-8642-4C1C89920809}" type="pres">
      <dgm:prSet presAssocID="{FD3796FC-FB35-4D05-BC24-D5B6D546911E}" presName="parTxOnlySpace" presStyleCnt="0"/>
      <dgm:spPr/>
    </dgm:pt>
    <dgm:pt modelId="{62C1574E-67AF-4D99-A25A-B2724809E00C}" type="pres">
      <dgm:prSet presAssocID="{11CE873C-0726-496A-A710-C48DD5F050D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0A3DA3-05EE-4F5B-82CA-62CD9D6DC49D}" type="pres">
      <dgm:prSet presAssocID="{84A2C337-8158-4765-9F4E-3F97A643EF30}" presName="parTxOnlySpace" presStyleCnt="0"/>
      <dgm:spPr/>
    </dgm:pt>
    <dgm:pt modelId="{AE1D69FD-0377-45DD-A628-2BBDBC6C4952}" type="pres">
      <dgm:prSet presAssocID="{F104BDF5-18FE-4325-BAC5-181195727F2C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D096CB5-5D7D-47E3-B148-689C73F83E62}" type="pres">
      <dgm:prSet presAssocID="{48FB6A27-B130-4C4B-A08F-3C399710EB60}" presName="parTxOnlySpace" presStyleCnt="0"/>
      <dgm:spPr/>
    </dgm:pt>
    <dgm:pt modelId="{8550501F-D892-4BA2-A62A-30BD049FEBE8}" type="pres">
      <dgm:prSet presAssocID="{F938E549-01F4-4A6C-BF65-DFB48C6FB57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C09B308-3EE7-4730-8ED4-E06350BB766B}" srcId="{EF9E674A-6301-442A-AB5B-1728FD6ED42C}" destId="{D43B405B-78D7-4859-B5E6-BB9CCB94AAB7}" srcOrd="3" destOrd="0" parTransId="{26BD73E4-49F0-408A-B480-7CB351BE94FE}" sibTransId="{F2405E26-EBB3-4F55-B309-D6C42478C4A6}"/>
    <dgm:cxn modelId="{8D79A81A-8D2A-48A1-9EE5-E64F425596B9}" type="presOf" srcId="{A0B1E730-422E-444E-9189-050C3C6E3711}" destId="{2164A4DF-E2A5-46DD-B72F-A3B34BAE744C}" srcOrd="0" destOrd="0" presId="urn:microsoft.com/office/officeart/2005/8/layout/chevron1"/>
    <dgm:cxn modelId="{2FC8AC34-1737-4903-92C8-7C2519EEA879}" srcId="{EF9E674A-6301-442A-AB5B-1728FD6ED42C}" destId="{285FA25F-248B-4086-9244-904BEBE7D61E}" srcOrd="2" destOrd="0" parTransId="{26F6FD3E-EE71-4001-9A9D-3F4A4FAA306B}" sibTransId="{B26C5DF5-8040-48B4-985F-578E67F22385}"/>
    <dgm:cxn modelId="{696A8D38-8DB6-49CF-93FE-9D0D10C739DB}" type="presOf" srcId="{DBE5E912-9CCD-433A-8B7C-E3B2E2922D77}" destId="{FBB49252-D74A-459B-BFE3-D54CB3A36DCB}" srcOrd="0" destOrd="0" presId="urn:microsoft.com/office/officeart/2005/8/layout/chevron1"/>
    <dgm:cxn modelId="{C752416A-7AD0-42B8-AF09-8C97A3EBD225}" type="presOf" srcId="{D43B405B-78D7-4859-B5E6-BB9CCB94AAB7}" destId="{AB6D5058-BD17-41AF-8449-F299E1947635}" srcOrd="0" destOrd="0" presId="urn:microsoft.com/office/officeart/2005/8/layout/chevron1"/>
    <dgm:cxn modelId="{BD92A76E-EE85-4C24-8165-0EEA05ED8435}" type="presOf" srcId="{F938E549-01F4-4A6C-BF65-DFB48C6FB576}" destId="{8550501F-D892-4BA2-A62A-30BD049FEBE8}" srcOrd="0" destOrd="0" presId="urn:microsoft.com/office/officeart/2005/8/layout/chevron1"/>
    <dgm:cxn modelId="{ACF97873-DF14-4E03-8CA2-7894EBF7204E}" srcId="{EF9E674A-6301-442A-AB5B-1728FD6ED42C}" destId="{F104BDF5-18FE-4325-BAC5-181195727F2C}" srcOrd="6" destOrd="0" parTransId="{70C07408-EA09-4ACE-B9DC-02631C00C5BA}" sibTransId="{48FB6A27-B130-4C4B-A08F-3C399710EB60}"/>
    <dgm:cxn modelId="{B85EC755-247D-4A21-B04E-2CDDA551AC86}" type="presOf" srcId="{EF9E674A-6301-442A-AB5B-1728FD6ED42C}" destId="{C4AE203F-C84C-4594-873B-92AC2558AF02}" srcOrd="0" destOrd="0" presId="urn:microsoft.com/office/officeart/2005/8/layout/chevron1"/>
    <dgm:cxn modelId="{4F13DA56-3956-4429-BBBF-47A3B0F6E962}" srcId="{EF9E674A-6301-442A-AB5B-1728FD6ED42C}" destId="{11CE873C-0726-496A-A710-C48DD5F050DF}" srcOrd="5" destOrd="0" parTransId="{5B727DA6-F6FC-4CFF-A3AB-45D299B3C0B3}" sibTransId="{84A2C337-8158-4765-9F4E-3F97A643EF30}"/>
    <dgm:cxn modelId="{2E286878-D4BF-40EA-8EB0-19139006D748}" type="presOf" srcId="{11CE873C-0726-496A-A710-C48DD5F050DF}" destId="{62C1574E-67AF-4D99-A25A-B2724809E00C}" srcOrd="0" destOrd="0" presId="urn:microsoft.com/office/officeart/2005/8/layout/chevron1"/>
    <dgm:cxn modelId="{72A9277D-E1CB-4017-A4F8-1FB2BC052104}" srcId="{EF9E674A-6301-442A-AB5B-1728FD6ED42C}" destId="{DBE5E912-9CCD-433A-8B7C-E3B2E2922D77}" srcOrd="4" destOrd="0" parTransId="{5B6B9859-6CB6-4E4D-A0C7-0DBF6E7A7B4A}" sibTransId="{FD3796FC-FB35-4D05-BC24-D5B6D546911E}"/>
    <dgm:cxn modelId="{4DDC919A-4765-4BFE-8B0D-68B8F4139B63}" srcId="{EF9E674A-6301-442A-AB5B-1728FD6ED42C}" destId="{CAF53AF3-6721-4A39-860A-69CC1B89D1A5}" srcOrd="1" destOrd="0" parTransId="{D5AA837E-A59A-4660-829F-D1A154B54DCF}" sibTransId="{FD9C396F-6005-413C-97D8-C01CCF44D714}"/>
    <dgm:cxn modelId="{A8EE679D-A4A4-4826-8D70-1F170BED7199}" srcId="{EF9E674A-6301-442A-AB5B-1728FD6ED42C}" destId="{F938E549-01F4-4A6C-BF65-DFB48C6FB576}" srcOrd="7" destOrd="0" parTransId="{40683288-A213-4A71-96ED-64C2297BD51D}" sibTransId="{9D377F5F-0FC8-46CE-B283-CC86A235B439}"/>
    <dgm:cxn modelId="{99BD88BF-F4A7-41F0-A058-B408AA401533}" type="presOf" srcId="{285FA25F-248B-4086-9244-904BEBE7D61E}" destId="{C2E88FEA-87C9-4DEE-BE6B-5A32AE3A8DE6}" srcOrd="0" destOrd="0" presId="urn:microsoft.com/office/officeart/2005/8/layout/chevron1"/>
    <dgm:cxn modelId="{B2799BC5-2119-45ED-9147-F374BF067C33}" type="presOf" srcId="{F104BDF5-18FE-4325-BAC5-181195727F2C}" destId="{AE1D69FD-0377-45DD-A628-2BBDBC6C4952}" srcOrd="0" destOrd="0" presId="urn:microsoft.com/office/officeart/2005/8/layout/chevron1"/>
    <dgm:cxn modelId="{12089CCC-2133-4589-9146-9C38C45F8993}" type="presOf" srcId="{CAF53AF3-6721-4A39-860A-69CC1B89D1A5}" destId="{5A8276A7-12A7-4968-AA67-978A1CE92FF7}" srcOrd="0" destOrd="0" presId="urn:microsoft.com/office/officeart/2005/8/layout/chevron1"/>
    <dgm:cxn modelId="{4872B0FE-EBB9-4689-ACBA-EFC7845FB95C}" srcId="{EF9E674A-6301-442A-AB5B-1728FD6ED42C}" destId="{A0B1E730-422E-444E-9189-050C3C6E3711}" srcOrd="0" destOrd="0" parTransId="{DF5E28D6-0018-483A-A6D6-9E54C7530588}" sibTransId="{0AF5F6B6-5836-4531-8389-14B37D0E595E}"/>
    <dgm:cxn modelId="{42557CD6-DA0B-4AEC-865B-F8EE03C38391}" type="presParOf" srcId="{C4AE203F-C84C-4594-873B-92AC2558AF02}" destId="{2164A4DF-E2A5-46DD-B72F-A3B34BAE744C}" srcOrd="0" destOrd="0" presId="urn:microsoft.com/office/officeart/2005/8/layout/chevron1"/>
    <dgm:cxn modelId="{26FCACFA-0C8C-4197-BAAB-A57D49471079}" type="presParOf" srcId="{C4AE203F-C84C-4594-873B-92AC2558AF02}" destId="{12420DE0-3F53-4B7B-8DF3-B6600790C4C3}" srcOrd="1" destOrd="0" presId="urn:microsoft.com/office/officeart/2005/8/layout/chevron1"/>
    <dgm:cxn modelId="{FA6A126C-127E-4925-BF85-3BD1F84AAED1}" type="presParOf" srcId="{C4AE203F-C84C-4594-873B-92AC2558AF02}" destId="{5A8276A7-12A7-4968-AA67-978A1CE92FF7}" srcOrd="2" destOrd="0" presId="urn:microsoft.com/office/officeart/2005/8/layout/chevron1"/>
    <dgm:cxn modelId="{06DA10AC-FD12-4747-8FE0-1F3B577014EC}" type="presParOf" srcId="{C4AE203F-C84C-4594-873B-92AC2558AF02}" destId="{8B56E5E9-5CBA-4942-821B-8BD176F0D6F9}" srcOrd="3" destOrd="0" presId="urn:microsoft.com/office/officeart/2005/8/layout/chevron1"/>
    <dgm:cxn modelId="{5CFF88EC-7299-4672-BD33-53EBC17DB36B}" type="presParOf" srcId="{C4AE203F-C84C-4594-873B-92AC2558AF02}" destId="{C2E88FEA-87C9-4DEE-BE6B-5A32AE3A8DE6}" srcOrd="4" destOrd="0" presId="urn:microsoft.com/office/officeart/2005/8/layout/chevron1"/>
    <dgm:cxn modelId="{5B58A441-DFB5-4B56-B202-4E907203EC96}" type="presParOf" srcId="{C4AE203F-C84C-4594-873B-92AC2558AF02}" destId="{0E2605E9-B354-404E-BDF3-0286E4E6243E}" srcOrd="5" destOrd="0" presId="urn:microsoft.com/office/officeart/2005/8/layout/chevron1"/>
    <dgm:cxn modelId="{61FE6A46-0DF7-4400-9824-2E43DA2A8160}" type="presParOf" srcId="{C4AE203F-C84C-4594-873B-92AC2558AF02}" destId="{AB6D5058-BD17-41AF-8449-F299E1947635}" srcOrd="6" destOrd="0" presId="urn:microsoft.com/office/officeart/2005/8/layout/chevron1"/>
    <dgm:cxn modelId="{19CBB4CF-0772-4D7E-9CD2-5F9D9BABBFB9}" type="presParOf" srcId="{C4AE203F-C84C-4594-873B-92AC2558AF02}" destId="{407EC05D-9B49-4C00-8A54-5EEF80DADE5D}" srcOrd="7" destOrd="0" presId="urn:microsoft.com/office/officeart/2005/8/layout/chevron1"/>
    <dgm:cxn modelId="{7484B9CA-F274-4DFC-83BF-0DC6823E05E1}" type="presParOf" srcId="{C4AE203F-C84C-4594-873B-92AC2558AF02}" destId="{FBB49252-D74A-459B-BFE3-D54CB3A36DCB}" srcOrd="8" destOrd="0" presId="urn:microsoft.com/office/officeart/2005/8/layout/chevron1"/>
    <dgm:cxn modelId="{6A8C68A3-0D56-4BC4-972A-1EEE866E4F32}" type="presParOf" srcId="{C4AE203F-C84C-4594-873B-92AC2558AF02}" destId="{83787E7F-93FD-4E5C-8642-4C1C89920809}" srcOrd="9" destOrd="0" presId="urn:microsoft.com/office/officeart/2005/8/layout/chevron1"/>
    <dgm:cxn modelId="{66EBD0C5-F1FB-4CC2-A709-40B034742CC2}" type="presParOf" srcId="{C4AE203F-C84C-4594-873B-92AC2558AF02}" destId="{62C1574E-67AF-4D99-A25A-B2724809E00C}" srcOrd="10" destOrd="0" presId="urn:microsoft.com/office/officeart/2005/8/layout/chevron1"/>
    <dgm:cxn modelId="{518D8B72-C9E5-46C3-A5AB-A74E91877F5E}" type="presParOf" srcId="{C4AE203F-C84C-4594-873B-92AC2558AF02}" destId="{3F0A3DA3-05EE-4F5B-82CA-62CD9D6DC49D}" srcOrd="11" destOrd="0" presId="urn:microsoft.com/office/officeart/2005/8/layout/chevron1"/>
    <dgm:cxn modelId="{B5757FAA-0581-4E0B-B2F8-9A8043ABB612}" type="presParOf" srcId="{C4AE203F-C84C-4594-873B-92AC2558AF02}" destId="{AE1D69FD-0377-45DD-A628-2BBDBC6C4952}" srcOrd="12" destOrd="0" presId="urn:microsoft.com/office/officeart/2005/8/layout/chevron1"/>
    <dgm:cxn modelId="{496004CB-76AE-4666-B3E6-1F9143F14183}" type="presParOf" srcId="{C4AE203F-C84C-4594-873B-92AC2558AF02}" destId="{7D096CB5-5D7D-47E3-B148-689C73F83E62}" srcOrd="13" destOrd="0" presId="urn:microsoft.com/office/officeart/2005/8/layout/chevron1"/>
    <dgm:cxn modelId="{474A32E0-6548-4D1E-96C9-FCB1E3D53883}" type="presParOf" srcId="{C4AE203F-C84C-4594-873B-92AC2558AF02}" destId="{8550501F-D892-4BA2-A62A-30BD049FEBE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2CDAD3-E513-404B-B0E4-1718DC0930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B1BC61F-4250-4AF5-A475-27F6BE82C05A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Primeira entrevista</a:t>
          </a:r>
        </a:p>
      </dgm:t>
    </dgm:pt>
    <dgm:pt modelId="{103AC36B-8281-4EFB-B2CA-10E500170849}" type="parTrans" cxnId="{CCCD6A43-9814-451B-951A-E0B8775743B0}">
      <dgm:prSet/>
      <dgm:spPr/>
      <dgm:t>
        <a:bodyPr/>
        <a:lstStyle/>
        <a:p>
          <a:endParaRPr lang="pt-BR"/>
        </a:p>
      </dgm:t>
    </dgm:pt>
    <dgm:pt modelId="{06F2062E-C7AF-47A5-A211-84700DD52B2E}" type="sibTrans" cxnId="{CCCD6A43-9814-451B-951A-E0B8775743B0}">
      <dgm:prSet/>
      <dgm:spPr/>
      <dgm:t>
        <a:bodyPr/>
        <a:lstStyle/>
        <a:p>
          <a:endParaRPr lang="pt-BR"/>
        </a:p>
      </dgm:t>
    </dgm:pt>
    <dgm:pt modelId="{5C85D560-7284-46B3-A96B-C167ABA67D57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Segunda entrevista</a:t>
          </a:r>
        </a:p>
      </dgm:t>
    </dgm:pt>
    <dgm:pt modelId="{EA4CE065-EF15-4FD8-B470-F10A3A7A4641}" type="parTrans" cxnId="{2B6B8CD2-0445-41AF-B436-7CCE9B437CA3}">
      <dgm:prSet/>
      <dgm:spPr/>
      <dgm:t>
        <a:bodyPr/>
        <a:lstStyle/>
        <a:p>
          <a:endParaRPr lang="pt-BR"/>
        </a:p>
      </dgm:t>
    </dgm:pt>
    <dgm:pt modelId="{72911ABB-01DF-48BA-B8CF-AA0DBE3538CF}" type="sibTrans" cxnId="{2B6B8CD2-0445-41AF-B436-7CCE9B437CA3}">
      <dgm:prSet/>
      <dgm:spPr/>
      <dgm:t>
        <a:bodyPr/>
        <a:lstStyle/>
        <a:p>
          <a:endParaRPr lang="pt-BR"/>
        </a:p>
      </dgm:t>
    </dgm:pt>
    <dgm:pt modelId="{235C9F5A-55FC-43B0-B6F0-0E6B5AC0375A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Terceira entrevista</a:t>
          </a:r>
        </a:p>
      </dgm:t>
    </dgm:pt>
    <dgm:pt modelId="{73B2FAE1-BE6A-4F9A-B9A9-CE88CCFC2E9B}" type="parTrans" cxnId="{4CBAFDCA-9543-4AAE-9E7B-1C32D583039F}">
      <dgm:prSet/>
      <dgm:spPr/>
      <dgm:t>
        <a:bodyPr/>
        <a:lstStyle/>
        <a:p>
          <a:endParaRPr lang="pt-BR"/>
        </a:p>
      </dgm:t>
    </dgm:pt>
    <dgm:pt modelId="{E1630F74-37CB-44D8-A618-6FFEF8DC1471}" type="sibTrans" cxnId="{4CBAFDCA-9543-4AAE-9E7B-1C32D583039F}">
      <dgm:prSet/>
      <dgm:spPr/>
      <dgm:t>
        <a:bodyPr/>
        <a:lstStyle/>
        <a:p>
          <a:endParaRPr lang="pt-BR"/>
        </a:p>
      </dgm:t>
    </dgm:pt>
    <dgm:pt modelId="{90F3DAB1-6147-4FE6-8993-EB2C0A9BC930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Quarta entrevista</a:t>
          </a:r>
        </a:p>
      </dgm:t>
    </dgm:pt>
    <dgm:pt modelId="{335BA7B0-A3CC-4DA9-AF7F-505D58BF0F18}" type="parTrans" cxnId="{E56FFB0D-4362-41FD-874F-98116D9F42C5}">
      <dgm:prSet/>
      <dgm:spPr/>
      <dgm:t>
        <a:bodyPr/>
        <a:lstStyle/>
        <a:p>
          <a:endParaRPr lang="pt-BR"/>
        </a:p>
      </dgm:t>
    </dgm:pt>
    <dgm:pt modelId="{299E432D-767A-41ED-BFFB-630C359155B7}" type="sibTrans" cxnId="{E56FFB0D-4362-41FD-874F-98116D9F42C5}">
      <dgm:prSet/>
      <dgm:spPr/>
      <dgm:t>
        <a:bodyPr/>
        <a:lstStyle/>
        <a:p>
          <a:endParaRPr lang="pt-BR"/>
        </a:p>
      </dgm:t>
    </dgm:pt>
    <dgm:pt modelId="{53D9841B-81A3-4D6D-87A9-C20C6D99284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Quinta entrevista</a:t>
          </a:r>
        </a:p>
      </dgm:t>
    </dgm:pt>
    <dgm:pt modelId="{FC9B7B5C-D583-49FE-989D-B1AC67455CFE}" type="parTrans" cxnId="{465C5190-507E-41F1-9ACE-59D90BD50CEA}">
      <dgm:prSet/>
      <dgm:spPr/>
      <dgm:t>
        <a:bodyPr/>
        <a:lstStyle/>
        <a:p>
          <a:endParaRPr lang="pt-BR"/>
        </a:p>
      </dgm:t>
    </dgm:pt>
    <dgm:pt modelId="{32DFDEBD-485A-492B-99FC-BE4DEC48C22F}" type="sibTrans" cxnId="{465C5190-507E-41F1-9ACE-59D90BD50CEA}">
      <dgm:prSet/>
      <dgm:spPr/>
      <dgm:t>
        <a:bodyPr/>
        <a:lstStyle/>
        <a:p>
          <a:endParaRPr lang="pt-BR"/>
        </a:p>
      </dgm:t>
    </dgm:pt>
    <dgm:pt modelId="{8BD4C7CC-513C-459A-85C7-1DB51E102DAA}" type="pres">
      <dgm:prSet presAssocID="{D42CDAD3-E513-404B-B0E4-1718DC0930BB}" presName="Name0" presStyleCnt="0">
        <dgm:presLayoutVars>
          <dgm:dir/>
          <dgm:animLvl val="lvl"/>
          <dgm:resizeHandles val="exact"/>
        </dgm:presLayoutVars>
      </dgm:prSet>
      <dgm:spPr/>
    </dgm:pt>
    <dgm:pt modelId="{F7BF2108-7152-4055-AD50-083393DD458E}" type="pres">
      <dgm:prSet presAssocID="{8B1BC61F-4250-4AF5-A475-27F6BE82C05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F38D4BE-3048-499A-93C9-63C6CA46BF73}" type="pres">
      <dgm:prSet presAssocID="{06F2062E-C7AF-47A5-A211-84700DD52B2E}" presName="parTxOnlySpace" presStyleCnt="0"/>
      <dgm:spPr/>
    </dgm:pt>
    <dgm:pt modelId="{5E3D9679-3106-46C0-95B0-CD02A5BE3999}" type="pres">
      <dgm:prSet presAssocID="{5C85D560-7284-46B3-A96B-C167ABA67D5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0DBAB50-233E-4D84-AAC5-394ED69033E3}" type="pres">
      <dgm:prSet presAssocID="{72911ABB-01DF-48BA-B8CF-AA0DBE3538CF}" presName="parTxOnlySpace" presStyleCnt="0"/>
      <dgm:spPr/>
    </dgm:pt>
    <dgm:pt modelId="{9E36DBDA-E4BD-4B37-A87B-55847976B0B0}" type="pres">
      <dgm:prSet presAssocID="{235C9F5A-55FC-43B0-B6F0-0E6B5AC0375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48F0D-8AE3-4CB3-8794-33DEB9319B18}" type="pres">
      <dgm:prSet presAssocID="{E1630F74-37CB-44D8-A618-6FFEF8DC1471}" presName="parTxOnlySpace" presStyleCnt="0"/>
      <dgm:spPr/>
    </dgm:pt>
    <dgm:pt modelId="{338D88FC-6A42-4B1A-AF0C-8280018959AF}" type="pres">
      <dgm:prSet presAssocID="{90F3DAB1-6147-4FE6-8993-EB2C0A9BC9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293F93-5955-4C02-BB13-71F8061417CF}" type="pres">
      <dgm:prSet presAssocID="{299E432D-767A-41ED-BFFB-630C359155B7}" presName="parTxOnlySpace" presStyleCnt="0"/>
      <dgm:spPr/>
    </dgm:pt>
    <dgm:pt modelId="{46E6BEF1-315B-43E4-A455-4EE708192D1A}" type="pres">
      <dgm:prSet presAssocID="{53D9841B-81A3-4D6D-87A9-C20C6D99284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56FFB0D-4362-41FD-874F-98116D9F42C5}" srcId="{D42CDAD3-E513-404B-B0E4-1718DC0930BB}" destId="{90F3DAB1-6147-4FE6-8993-EB2C0A9BC930}" srcOrd="3" destOrd="0" parTransId="{335BA7B0-A3CC-4DA9-AF7F-505D58BF0F18}" sibTransId="{299E432D-767A-41ED-BFFB-630C359155B7}"/>
    <dgm:cxn modelId="{80144A39-9F64-4EB2-8830-E05B371EED49}" type="presOf" srcId="{90F3DAB1-6147-4FE6-8993-EB2C0A9BC930}" destId="{338D88FC-6A42-4B1A-AF0C-8280018959AF}" srcOrd="0" destOrd="0" presId="urn:microsoft.com/office/officeart/2005/8/layout/chevron1"/>
    <dgm:cxn modelId="{5240255C-44A5-45B1-AF28-50DFC9D1951D}" type="presOf" srcId="{235C9F5A-55FC-43B0-B6F0-0E6B5AC0375A}" destId="{9E36DBDA-E4BD-4B37-A87B-55847976B0B0}" srcOrd="0" destOrd="0" presId="urn:microsoft.com/office/officeart/2005/8/layout/chevron1"/>
    <dgm:cxn modelId="{CCCD6A43-9814-451B-951A-E0B8775743B0}" srcId="{D42CDAD3-E513-404B-B0E4-1718DC0930BB}" destId="{8B1BC61F-4250-4AF5-A475-27F6BE82C05A}" srcOrd="0" destOrd="0" parTransId="{103AC36B-8281-4EFB-B2CA-10E500170849}" sibTransId="{06F2062E-C7AF-47A5-A211-84700DD52B2E}"/>
    <dgm:cxn modelId="{465C5190-507E-41F1-9ACE-59D90BD50CEA}" srcId="{D42CDAD3-E513-404B-B0E4-1718DC0930BB}" destId="{53D9841B-81A3-4D6D-87A9-C20C6D992845}" srcOrd="4" destOrd="0" parTransId="{FC9B7B5C-D583-49FE-989D-B1AC67455CFE}" sibTransId="{32DFDEBD-485A-492B-99FC-BE4DEC48C22F}"/>
    <dgm:cxn modelId="{E1E4C798-53D2-4A2F-B552-14126A89659D}" type="presOf" srcId="{53D9841B-81A3-4D6D-87A9-C20C6D992845}" destId="{46E6BEF1-315B-43E4-A455-4EE708192D1A}" srcOrd="0" destOrd="0" presId="urn:microsoft.com/office/officeart/2005/8/layout/chevron1"/>
    <dgm:cxn modelId="{4CBAFDCA-9543-4AAE-9E7B-1C32D583039F}" srcId="{D42CDAD3-E513-404B-B0E4-1718DC0930BB}" destId="{235C9F5A-55FC-43B0-B6F0-0E6B5AC0375A}" srcOrd="2" destOrd="0" parTransId="{73B2FAE1-BE6A-4F9A-B9A9-CE88CCFC2E9B}" sibTransId="{E1630F74-37CB-44D8-A618-6FFEF8DC1471}"/>
    <dgm:cxn modelId="{2B6B8CD2-0445-41AF-B436-7CCE9B437CA3}" srcId="{D42CDAD3-E513-404B-B0E4-1718DC0930BB}" destId="{5C85D560-7284-46B3-A96B-C167ABA67D57}" srcOrd="1" destOrd="0" parTransId="{EA4CE065-EF15-4FD8-B470-F10A3A7A4641}" sibTransId="{72911ABB-01DF-48BA-B8CF-AA0DBE3538CF}"/>
    <dgm:cxn modelId="{507A55E3-505C-477C-90F3-378E72275711}" type="presOf" srcId="{8B1BC61F-4250-4AF5-A475-27F6BE82C05A}" destId="{F7BF2108-7152-4055-AD50-083393DD458E}" srcOrd="0" destOrd="0" presId="urn:microsoft.com/office/officeart/2005/8/layout/chevron1"/>
    <dgm:cxn modelId="{5A5319ED-D007-4849-8EA5-9B75A453B5A8}" type="presOf" srcId="{D42CDAD3-E513-404B-B0E4-1718DC0930BB}" destId="{8BD4C7CC-513C-459A-85C7-1DB51E102DAA}" srcOrd="0" destOrd="0" presId="urn:microsoft.com/office/officeart/2005/8/layout/chevron1"/>
    <dgm:cxn modelId="{847F6BEE-7F5B-4DBE-8999-CEF1F28D1160}" type="presOf" srcId="{5C85D560-7284-46B3-A96B-C167ABA67D57}" destId="{5E3D9679-3106-46C0-95B0-CD02A5BE3999}" srcOrd="0" destOrd="0" presId="urn:microsoft.com/office/officeart/2005/8/layout/chevron1"/>
    <dgm:cxn modelId="{724CA8A0-AE89-4F6C-BD9A-50E16CF9864E}" type="presParOf" srcId="{8BD4C7CC-513C-459A-85C7-1DB51E102DAA}" destId="{F7BF2108-7152-4055-AD50-083393DD458E}" srcOrd="0" destOrd="0" presId="urn:microsoft.com/office/officeart/2005/8/layout/chevron1"/>
    <dgm:cxn modelId="{79E7868D-2F02-4AA5-87C7-EE5C5461D2BE}" type="presParOf" srcId="{8BD4C7CC-513C-459A-85C7-1DB51E102DAA}" destId="{5F38D4BE-3048-499A-93C9-63C6CA46BF73}" srcOrd="1" destOrd="0" presId="urn:microsoft.com/office/officeart/2005/8/layout/chevron1"/>
    <dgm:cxn modelId="{884AAD24-22F8-4312-BCDE-49B5C5C7B5FB}" type="presParOf" srcId="{8BD4C7CC-513C-459A-85C7-1DB51E102DAA}" destId="{5E3D9679-3106-46C0-95B0-CD02A5BE3999}" srcOrd="2" destOrd="0" presId="urn:microsoft.com/office/officeart/2005/8/layout/chevron1"/>
    <dgm:cxn modelId="{9D3FE6EA-4E83-418E-9CF0-FF127A60210C}" type="presParOf" srcId="{8BD4C7CC-513C-459A-85C7-1DB51E102DAA}" destId="{60DBAB50-233E-4D84-AAC5-394ED69033E3}" srcOrd="3" destOrd="0" presId="urn:microsoft.com/office/officeart/2005/8/layout/chevron1"/>
    <dgm:cxn modelId="{F2BC37B9-0444-460D-9498-B067550544F6}" type="presParOf" srcId="{8BD4C7CC-513C-459A-85C7-1DB51E102DAA}" destId="{9E36DBDA-E4BD-4B37-A87B-55847976B0B0}" srcOrd="4" destOrd="0" presId="urn:microsoft.com/office/officeart/2005/8/layout/chevron1"/>
    <dgm:cxn modelId="{60FB20FE-43FC-4175-9719-E99BB45BCD61}" type="presParOf" srcId="{8BD4C7CC-513C-459A-85C7-1DB51E102DAA}" destId="{2D748F0D-8AE3-4CB3-8794-33DEB9319B18}" srcOrd="5" destOrd="0" presId="urn:microsoft.com/office/officeart/2005/8/layout/chevron1"/>
    <dgm:cxn modelId="{45A098D2-83AB-4D13-BBBA-9A97E2BD32E7}" type="presParOf" srcId="{8BD4C7CC-513C-459A-85C7-1DB51E102DAA}" destId="{338D88FC-6A42-4B1A-AF0C-8280018959AF}" srcOrd="6" destOrd="0" presId="urn:microsoft.com/office/officeart/2005/8/layout/chevron1"/>
    <dgm:cxn modelId="{0808899F-4A1A-4856-A9D0-518A97375AEF}" type="presParOf" srcId="{8BD4C7CC-513C-459A-85C7-1DB51E102DAA}" destId="{EC293F93-5955-4C02-BB13-71F8061417CF}" srcOrd="7" destOrd="0" presId="urn:microsoft.com/office/officeart/2005/8/layout/chevron1"/>
    <dgm:cxn modelId="{78401059-12CB-4ED9-9BCE-937D8EB41EA7}" type="presParOf" srcId="{8BD4C7CC-513C-459A-85C7-1DB51E102DAA}" destId="{46E6BEF1-315B-43E4-A455-4EE708192D1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E674A-6301-442A-AB5B-1728FD6ED4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F53AF3-6721-4A39-860A-69CC1B89D1A5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2023/02</a:t>
          </a:r>
        </a:p>
      </dgm:t>
    </dgm:pt>
    <dgm:pt modelId="{D5AA837E-A59A-4660-829F-D1A154B54DCF}" type="parTrans" cxnId="{4DDC919A-4765-4BFE-8B0D-68B8F4139B63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D9C396F-6005-413C-97D8-C01CCF44D714}" type="sibTrans" cxnId="{4DDC919A-4765-4BFE-8B0D-68B8F4139B63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285FA25F-248B-4086-9244-904BEBE7D61E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2023/03</a:t>
          </a:r>
        </a:p>
      </dgm:t>
    </dgm:pt>
    <dgm:pt modelId="{26F6FD3E-EE71-4001-9A9D-3F4A4FAA306B}" type="parTrans" cxnId="{2FC8AC34-1737-4903-92C8-7C2519EEA87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B26C5DF5-8040-48B4-985F-578E67F22385}" type="sibTrans" cxnId="{2FC8AC34-1737-4903-92C8-7C2519EEA87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D43B405B-78D7-4859-B5E6-BB9CCB94AAB7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2023/04</a:t>
          </a:r>
        </a:p>
      </dgm:t>
    </dgm:pt>
    <dgm:pt modelId="{26BD73E4-49F0-408A-B480-7CB351BE94FE}" type="parTrans" cxnId="{4C09B308-3EE7-4730-8ED4-E06350BB766B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2405E26-EBB3-4F55-B309-D6C42478C4A6}" type="sibTrans" cxnId="{4C09B308-3EE7-4730-8ED4-E06350BB766B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DBE5E912-9CCD-433A-8B7C-E3B2E2922D77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2024/01</a:t>
          </a:r>
        </a:p>
      </dgm:t>
    </dgm:pt>
    <dgm:pt modelId="{5B6B9859-6CB6-4E4D-A0C7-0DBF6E7A7B4A}" type="parTrans" cxnId="{72A9277D-E1CB-4017-A4F8-1FB2BC052104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D3796FC-FB35-4D05-BC24-D5B6D546911E}" type="sibTrans" cxnId="{72A9277D-E1CB-4017-A4F8-1FB2BC052104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11CE873C-0726-496A-A710-C48DD5F050DF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2024/02</a:t>
          </a:r>
        </a:p>
      </dgm:t>
    </dgm:pt>
    <dgm:pt modelId="{5B727DA6-F6FC-4CFF-A3AB-45D299B3C0B3}" type="parTrans" cxnId="{4F13DA56-3956-4429-BBBF-47A3B0F6E962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84A2C337-8158-4765-9F4E-3F97A643EF30}" type="sibTrans" cxnId="{4F13DA56-3956-4429-BBBF-47A3B0F6E962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104BDF5-18FE-4325-BAC5-181195727F2C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2024/03</a:t>
          </a:r>
        </a:p>
      </dgm:t>
    </dgm:pt>
    <dgm:pt modelId="{70C07408-EA09-4ACE-B9DC-02631C00C5BA}" type="parTrans" cxnId="{ACF97873-DF14-4E03-8CA2-7894EBF7204E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48FB6A27-B130-4C4B-A08F-3C399710EB60}" type="sibTrans" cxnId="{ACF97873-DF14-4E03-8CA2-7894EBF7204E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938E549-01F4-4A6C-BF65-DFB48C6FB576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2024/04</a:t>
          </a:r>
        </a:p>
      </dgm:t>
    </dgm:pt>
    <dgm:pt modelId="{40683288-A213-4A71-96ED-64C2297BD51D}" type="parTrans" cxnId="{A8EE679D-A4A4-4826-8D70-1F170BED719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9D377F5F-0FC8-46CE-B283-CC86A235B439}" type="sibTrans" cxnId="{A8EE679D-A4A4-4826-8D70-1F170BED719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A0B1E730-422E-444E-9189-050C3C6E3711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2023/01</a:t>
          </a:r>
        </a:p>
      </dgm:t>
    </dgm:pt>
    <dgm:pt modelId="{DF5E28D6-0018-483A-A6D6-9E54C7530588}" type="parTrans" cxnId="{4872B0FE-EBB9-4689-ACBA-EFC7845FB95C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0AF5F6B6-5836-4531-8389-14B37D0E595E}" type="sibTrans" cxnId="{4872B0FE-EBB9-4689-ACBA-EFC7845FB95C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C4AE203F-C84C-4594-873B-92AC2558AF02}" type="pres">
      <dgm:prSet presAssocID="{EF9E674A-6301-442A-AB5B-1728FD6ED42C}" presName="Name0" presStyleCnt="0">
        <dgm:presLayoutVars>
          <dgm:dir/>
          <dgm:animLvl val="lvl"/>
          <dgm:resizeHandles val="exact"/>
        </dgm:presLayoutVars>
      </dgm:prSet>
      <dgm:spPr/>
    </dgm:pt>
    <dgm:pt modelId="{2164A4DF-E2A5-46DD-B72F-A3B34BAE744C}" type="pres">
      <dgm:prSet presAssocID="{A0B1E730-422E-444E-9189-050C3C6E3711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12420DE0-3F53-4B7B-8DF3-B6600790C4C3}" type="pres">
      <dgm:prSet presAssocID="{0AF5F6B6-5836-4531-8389-14B37D0E595E}" presName="parTxOnlySpace" presStyleCnt="0"/>
      <dgm:spPr/>
    </dgm:pt>
    <dgm:pt modelId="{5A8276A7-12A7-4968-AA67-978A1CE92FF7}" type="pres">
      <dgm:prSet presAssocID="{CAF53AF3-6721-4A39-860A-69CC1B89D1A5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8B56E5E9-5CBA-4942-821B-8BD176F0D6F9}" type="pres">
      <dgm:prSet presAssocID="{FD9C396F-6005-413C-97D8-C01CCF44D714}" presName="parTxOnlySpace" presStyleCnt="0"/>
      <dgm:spPr/>
    </dgm:pt>
    <dgm:pt modelId="{C2E88FEA-87C9-4DEE-BE6B-5A32AE3A8DE6}" type="pres">
      <dgm:prSet presAssocID="{285FA25F-248B-4086-9244-904BEBE7D61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E2605E9-B354-404E-BDF3-0286E4E6243E}" type="pres">
      <dgm:prSet presAssocID="{B26C5DF5-8040-48B4-985F-578E67F22385}" presName="parTxOnlySpace" presStyleCnt="0"/>
      <dgm:spPr/>
    </dgm:pt>
    <dgm:pt modelId="{AB6D5058-BD17-41AF-8449-F299E1947635}" type="pres">
      <dgm:prSet presAssocID="{D43B405B-78D7-4859-B5E6-BB9CCB94AAB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407EC05D-9B49-4C00-8A54-5EEF80DADE5D}" type="pres">
      <dgm:prSet presAssocID="{F2405E26-EBB3-4F55-B309-D6C42478C4A6}" presName="parTxOnlySpace" presStyleCnt="0"/>
      <dgm:spPr/>
    </dgm:pt>
    <dgm:pt modelId="{FBB49252-D74A-459B-BFE3-D54CB3A36DCB}" type="pres">
      <dgm:prSet presAssocID="{DBE5E912-9CCD-433A-8B7C-E3B2E2922D7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83787E7F-93FD-4E5C-8642-4C1C89920809}" type="pres">
      <dgm:prSet presAssocID="{FD3796FC-FB35-4D05-BC24-D5B6D546911E}" presName="parTxOnlySpace" presStyleCnt="0"/>
      <dgm:spPr/>
    </dgm:pt>
    <dgm:pt modelId="{62C1574E-67AF-4D99-A25A-B2724809E00C}" type="pres">
      <dgm:prSet presAssocID="{11CE873C-0726-496A-A710-C48DD5F050D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0A3DA3-05EE-4F5B-82CA-62CD9D6DC49D}" type="pres">
      <dgm:prSet presAssocID="{84A2C337-8158-4765-9F4E-3F97A643EF30}" presName="parTxOnlySpace" presStyleCnt="0"/>
      <dgm:spPr/>
    </dgm:pt>
    <dgm:pt modelId="{AE1D69FD-0377-45DD-A628-2BBDBC6C4952}" type="pres">
      <dgm:prSet presAssocID="{F104BDF5-18FE-4325-BAC5-181195727F2C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D096CB5-5D7D-47E3-B148-689C73F83E62}" type="pres">
      <dgm:prSet presAssocID="{48FB6A27-B130-4C4B-A08F-3C399710EB60}" presName="parTxOnlySpace" presStyleCnt="0"/>
      <dgm:spPr/>
    </dgm:pt>
    <dgm:pt modelId="{8550501F-D892-4BA2-A62A-30BD049FEBE8}" type="pres">
      <dgm:prSet presAssocID="{F938E549-01F4-4A6C-BF65-DFB48C6FB57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C09B308-3EE7-4730-8ED4-E06350BB766B}" srcId="{EF9E674A-6301-442A-AB5B-1728FD6ED42C}" destId="{D43B405B-78D7-4859-B5E6-BB9CCB94AAB7}" srcOrd="3" destOrd="0" parTransId="{26BD73E4-49F0-408A-B480-7CB351BE94FE}" sibTransId="{F2405E26-EBB3-4F55-B309-D6C42478C4A6}"/>
    <dgm:cxn modelId="{B196A60C-BD34-49A5-B24A-17CBCF93588F}" type="presOf" srcId="{DBE5E912-9CCD-433A-8B7C-E3B2E2922D77}" destId="{FBB49252-D74A-459B-BFE3-D54CB3A36DCB}" srcOrd="0" destOrd="0" presId="urn:microsoft.com/office/officeart/2005/8/layout/chevron1"/>
    <dgm:cxn modelId="{2237261D-0D09-4651-81DB-FD17931270C7}" type="presOf" srcId="{EF9E674A-6301-442A-AB5B-1728FD6ED42C}" destId="{C4AE203F-C84C-4594-873B-92AC2558AF02}" srcOrd="0" destOrd="0" presId="urn:microsoft.com/office/officeart/2005/8/layout/chevron1"/>
    <dgm:cxn modelId="{2FC8AC34-1737-4903-92C8-7C2519EEA879}" srcId="{EF9E674A-6301-442A-AB5B-1728FD6ED42C}" destId="{285FA25F-248B-4086-9244-904BEBE7D61E}" srcOrd="2" destOrd="0" parTransId="{26F6FD3E-EE71-4001-9A9D-3F4A4FAA306B}" sibTransId="{B26C5DF5-8040-48B4-985F-578E67F22385}"/>
    <dgm:cxn modelId="{62BC7F49-1E54-4C70-A3CA-DBDFF5CCEE2F}" type="presOf" srcId="{A0B1E730-422E-444E-9189-050C3C6E3711}" destId="{2164A4DF-E2A5-46DD-B72F-A3B34BAE744C}" srcOrd="0" destOrd="0" presId="urn:microsoft.com/office/officeart/2005/8/layout/chevron1"/>
    <dgm:cxn modelId="{ACF97873-DF14-4E03-8CA2-7894EBF7204E}" srcId="{EF9E674A-6301-442A-AB5B-1728FD6ED42C}" destId="{F104BDF5-18FE-4325-BAC5-181195727F2C}" srcOrd="6" destOrd="0" parTransId="{70C07408-EA09-4ACE-B9DC-02631C00C5BA}" sibTransId="{48FB6A27-B130-4C4B-A08F-3C399710EB60}"/>
    <dgm:cxn modelId="{4F13DA56-3956-4429-BBBF-47A3B0F6E962}" srcId="{EF9E674A-6301-442A-AB5B-1728FD6ED42C}" destId="{11CE873C-0726-496A-A710-C48DD5F050DF}" srcOrd="5" destOrd="0" parTransId="{5B727DA6-F6FC-4CFF-A3AB-45D299B3C0B3}" sibTransId="{84A2C337-8158-4765-9F4E-3F97A643EF30}"/>
    <dgm:cxn modelId="{72A9277D-E1CB-4017-A4F8-1FB2BC052104}" srcId="{EF9E674A-6301-442A-AB5B-1728FD6ED42C}" destId="{DBE5E912-9CCD-433A-8B7C-E3B2E2922D77}" srcOrd="4" destOrd="0" parTransId="{5B6B9859-6CB6-4E4D-A0C7-0DBF6E7A7B4A}" sibTransId="{FD3796FC-FB35-4D05-BC24-D5B6D546911E}"/>
    <dgm:cxn modelId="{6B2C378C-174D-465D-81A2-A83B9A3FE784}" type="presOf" srcId="{11CE873C-0726-496A-A710-C48DD5F050DF}" destId="{62C1574E-67AF-4D99-A25A-B2724809E00C}" srcOrd="0" destOrd="0" presId="urn:microsoft.com/office/officeart/2005/8/layout/chevron1"/>
    <dgm:cxn modelId="{14ED4F94-F08B-46AC-B94B-39625E629481}" type="presOf" srcId="{D43B405B-78D7-4859-B5E6-BB9CCB94AAB7}" destId="{AB6D5058-BD17-41AF-8449-F299E1947635}" srcOrd="0" destOrd="0" presId="urn:microsoft.com/office/officeart/2005/8/layout/chevron1"/>
    <dgm:cxn modelId="{4DDC919A-4765-4BFE-8B0D-68B8F4139B63}" srcId="{EF9E674A-6301-442A-AB5B-1728FD6ED42C}" destId="{CAF53AF3-6721-4A39-860A-69CC1B89D1A5}" srcOrd="1" destOrd="0" parTransId="{D5AA837E-A59A-4660-829F-D1A154B54DCF}" sibTransId="{FD9C396F-6005-413C-97D8-C01CCF44D714}"/>
    <dgm:cxn modelId="{A8EE679D-A4A4-4826-8D70-1F170BED7199}" srcId="{EF9E674A-6301-442A-AB5B-1728FD6ED42C}" destId="{F938E549-01F4-4A6C-BF65-DFB48C6FB576}" srcOrd="7" destOrd="0" parTransId="{40683288-A213-4A71-96ED-64C2297BD51D}" sibTransId="{9D377F5F-0FC8-46CE-B283-CC86A235B439}"/>
    <dgm:cxn modelId="{FC0D6CAD-C139-471B-8818-B5C39A2F2F79}" type="presOf" srcId="{F104BDF5-18FE-4325-BAC5-181195727F2C}" destId="{AE1D69FD-0377-45DD-A628-2BBDBC6C4952}" srcOrd="0" destOrd="0" presId="urn:microsoft.com/office/officeart/2005/8/layout/chevron1"/>
    <dgm:cxn modelId="{6F1844B9-5D0D-4F2E-8737-2776B41CCD4D}" type="presOf" srcId="{F938E549-01F4-4A6C-BF65-DFB48C6FB576}" destId="{8550501F-D892-4BA2-A62A-30BD049FEBE8}" srcOrd="0" destOrd="0" presId="urn:microsoft.com/office/officeart/2005/8/layout/chevron1"/>
    <dgm:cxn modelId="{DDA998CC-54A2-4168-B602-23E7F62E5290}" type="presOf" srcId="{285FA25F-248B-4086-9244-904BEBE7D61E}" destId="{C2E88FEA-87C9-4DEE-BE6B-5A32AE3A8DE6}" srcOrd="0" destOrd="0" presId="urn:microsoft.com/office/officeart/2005/8/layout/chevron1"/>
    <dgm:cxn modelId="{AABC33DA-E391-472F-A6A7-F0F6555849A8}" type="presOf" srcId="{CAF53AF3-6721-4A39-860A-69CC1B89D1A5}" destId="{5A8276A7-12A7-4968-AA67-978A1CE92FF7}" srcOrd="0" destOrd="0" presId="urn:microsoft.com/office/officeart/2005/8/layout/chevron1"/>
    <dgm:cxn modelId="{4872B0FE-EBB9-4689-ACBA-EFC7845FB95C}" srcId="{EF9E674A-6301-442A-AB5B-1728FD6ED42C}" destId="{A0B1E730-422E-444E-9189-050C3C6E3711}" srcOrd="0" destOrd="0" parTransId="{DF5E28D6-0018-483A-A6D6-9E54C7530588}" sibTransId="{0AF5F6B6-5836-4531-8389-14B37D0E595E}"/>
    <dgm:cxn modelId="{EE3C1ED2-CCCF-4041-B6A5-8A344B9C9945}" type="presParOf" srcId="{C4AE203F-C84C-4594-873B-92AC2558AF02}" destId="{2164A4DF-E2A5-46DD-B72F-A3B34BAE744C}" srcOrd="0" destOrd="0" presId="urn:microsoft.com/office/officeart/2005/8/layout/chevron1"/>
    <dgm:cxn modelId="{3BDF73C5-2574-4B1B-A86D-8A191A332282}" type="presParOf" srcId="{C4AE203F-C84C-4594-873B-92AC2558AF02}" destId="{12420DE0-3F53-4B7B-8DF3-B6600790C4C3}" srcOrd="1" destOrd="0" presId="urn:microsoft.com/office/officeart/2005/8/layout/chevron1"/>
    <dgm:cxn modelId="{03CCE080-4F34-4AC5-B0B7-98FCA480916B}" type="presParOf" srcId="{C4AE203F-C84C-4594-873B-92AC2558AF02}" destId="{5A8276A7-12A7-4968-AA67-978A1CE92FF7}" srcOrd="2" destOrd="0" presId="urn:microsoft.com/office/officeart/2005/8/layout/chevron1"/>
    <dgm:cxn modelId="{B03E51B2-0CFF-426A-8E5C-24D47D9594CF}" type="presParOf" srcId="{C4AE203F-C84C-4594-873B-92AC2558AF02}" destId="{8B56E5E9-5CBA-4942-821B-8BD176F0D6F9}" srcOrd="3" destOrd="0" presId="urn:microsoft.com/office/officeart/2005/8/layout/chevron1"/>
    <dgm:cxn modelId="{851C04AB-77C8-4031-BD6C-9AC0028DD296}" type="presParOf" srcId="{C4AE203F-C84C-4594-873B-92AC2558AF02}" destId="{C2E88FEA-87C9-4DEE-BE6B-5A32AE3A8DE6}" srcOrd="4" destOrd="0" presId="urn:microsoft.com/office/officeart/2005/8/layout/chevron1"/>
    <dgm:cxn modelId="{E6C4443E-45DF-4E53-9138-4413EF2A4927}" type="presParOf" srcId="{C4AE203F-C84C-4594-873B-92AC2558AF02}" destId="{0E2605E9-B354-404E-BDF3-0286E4E6243E}" srcOrd="5" destOrd="0" presId="urn:microsoft.com/office/officeart/2005/8/layout/chevron1"/>
    <dgm:cxn modelId="{D8623875-D186-431F-97C3-754146888369}" type="presParOf" srcId="{C4AE203F-C84C-4594-873B-92AC2558AF02}" destId="{AB6D5058-BD17-41AF-8449-F299E1947635}" srcOrd="6" destOrd="0" presId="urn:microsoft.com/office/officeart/2005/8/layout/chevron1"/>
    <dgm:cxn modelId="{35189777-7F49-4791-AD6E-E2BDB2499A51}" type="presParOf" srcId="{C4AE203F-C84C-4594-873B-92AC2558AF02}" destId="{407EC05D-9B49-4C00-8A54-5EEF80DADE5D}" srcOrd="7" destOrd="0" presId="urn:microsoft.com/office/officeart/2005/8/layout/chevron1"/>
    <dgm:cxn modelId="{D506FBE7-4613-4AEE-A7F5-B45F3F6A525A}" type="presParOf" srcId="{C4AE203F-C84C-4594-873B-92AC2558AF02}" destId="{FBB49252-D74A-459B-BFE3-D54CB3A36DCB}" srcOrd="8" destOrd="0" presId="urn:microsoft.com/office/officeart/2005/8/layout/chevron1"/>
    <dgm:cxn modelId="{7F4212C8-4837-4BE7-86A1-D243DE82223C}" type="presParOf" srcId="{C4AE203F-C84C-4594-873B-92AC2558AF02}" destId="{83787E7F-93FD-4E5C-8642-4C1C89920809}" srcOrd="9" destOrd="0" presId="urn:microsoft.com/office/officeart/2005/8/layout/chevron1"/>
    <dgm:cxn modelId="{B651092A-180A-4B0F-8D8E-1F400E1BFCBD}" type="presParOf" srcId="{C4AE203F-C84C-4594-873B-92AC2558AF02}" destId="{62C1574E-67AF-4D99-A25A-B2724809E00C}" srcOrd="10" destOrd="0" presId="urn:microsoft.com/office/officeart/2005/8/layout/chevron1"/>
    <dgm:cxn modelId="{63E011B5-6EE8-45BD-8989-071566B90389}" type="presParOf" srcId="{C4AE203F-C84C-4594-873B-92AC2558AF02}" destId="{3F0A3DA3-05EE-4F5B-82CA-62CD9D6DC49D}" srcOrd="11" destOrd="0" presId="urn:microsoft.com/office/officeart/2005/8/layout/chevron1"/>
    <dgm:cxn modelId="{9E8BFA01-7AC3-4DC4-8C10-7C019E980393}" type="presParOf" srcId="{C4AE203F-C84C-4594-873B-92AC2558AF02}" destId="{AE1D69FD-0377-45DD-A628-2BBDBC6C4952}" srcOrd="12" destOrd="0" presId="urn:microsoft.com/office/officeart/2005/8/layout/chevron1"/>
    <dgm:cxn modelId="{52433506-8AF4-431B-98D8-08158C12881D}" type="presParOf" srcId="{C4AE203F-C84C-4594-873B-92AC2558AF02}" destId="{7D096CB5-5D7D-47E3-B148-689C73F83E62}" srcOrd="13" destOrd="0" presId="urn:microsoft.com/office/officeart/2005/8/layout/chevron1"/>
    <dgm:cxn modelId="{62B2E8D5-7738-4AFF-B81E-3F85438CCFD5}" type="presParOf" srcId="{C4AE203F-C84C-4594-873B-92AC2558AF02}" destId="{8550501F-D892-4BA2-A62A-30BD049FEBE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2CDAD3-E513-404B-B0E4-1718DC0930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B1BC61F-4250-4AF5-A475-27F6BE82C05A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Primeira entrevista</a:t>
          </a:r>
        </a:p>
      </dgm:t>
    </dgm:pt>
    <dgm:pt modelId="{103AC36B-8281-4EFB-B2CA-10E500170849}" type="parTrans" cxnId="{CCCD6A43-9814-451B-951A-E0B8775743B0}">
      <dgm:prSet/>
      <dgm:spPr/>
      <dgm:t>
        <a:bodyPr/>
        <a:lstStyle/>
        <a:p>
          <a:endParaRPr lang="pt-BR"/>
        </a:p>
      </dgm:t>
    </dgm:pt>
    <dgm:pt modelId="{06F2062E-C7AF-47A5-A211-84700DD52B2E}" type="sibTrans" cxnId="{CCCD6A43-9814-451B-951A-E0B8775743B0}">
      <dgm:prSet/>
      <dgm:spPr/>
      <dgm:t>
        <a:bodyPr/>
        <a:lstStyle/>
        <a:p>
          <a:endParaRPr lang="pt-BR"/>
        </a:p>
      </dgm:t>
    </dgm:pt>
    <dgm:pt modelId="{5C85D560-7284-46B3-A96B-C167ABA67D57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Segunda entrevista</a:t>
          </a:r>
        </a:p>
      </dgm:t>
    </dgm:pt>
    <dgm:pt modelId="{EA4CE065-EF15-4FD8-B470-F10A3A7A4641}" type="parTrans" cxnId="{2B6B8CD2-0445-41AF-B436-7CCE9B437CA3}">
      <dgm:prSet/>
      <dgm:spPr/>
      <dgm:t>
        <a:bodyPr/>
        <a:lstStyle/>
        <a:p>
          <a:endParaRPr lang="pt-BR"/>
        </a:p>
      </dgm:t>
    </dgm:pt>
    <dgm:pt modelId="{72911ABB-01DF-48BA-B8CF-AA0DBE3538CF}" type="sibTrans" cxnId="{2B6B8CD2-0445-41AF-B436-7CCE9B437CA3}">
      <dgm:prSet/>
      <dgm:spPr/>
      <dgm:t>
        <a:bodyPr/>
        <a:lstStyle/>
        <a:p>
          <a:endParaRPr lang="pt-BR"/>
        </a:p>
      </dgm:t>
    </dgm:pt>
    <dgm:pt modelId="{235C9F5A-55FC-43B0-B6F0-0E6B5AC0375A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Terceira entrevista</a:t>
          </a:r>
        </a:p>
      </dgm:t>
    </dgm:pt>
    <dgm:pt modelId="{73B2FAE1-BE6A-4F9A-B9A9-CE88CCFC2E9B}" type="parTrans" cxnId="{4CBAFDCA-9543-4AAE-9E7B-1C32D583039F}">
      <dgm:prSet/>
      <dgm:spPr/>
      <dgm:t>
        <a:bodyPr/>
        <a:lstStyle/>
        <a:p>
          <a:endParaRPr lang="pt-BR"/>
        </a:p>
      </dgm:t>
    </dgm:pt>
    <dgm:pt modelId="{E1630F74-37CB-44D8-A618-6FFEF8DC1471}" type="sibTrans" cxnId="{4CBAFDCA-9543-4AAE-9E7B-1C32D583039F}">
      <dgm:prSet/>
      <dgm:spPr/>
      <dgm:t>
        <a:bodyPr/>
        <a:lstStyle/>
        <a:p>
          <a:endParaRPr lang="pt-BR"/>
        </a:p>
      </dgm:t>
    </dgm:pt>
    <dgm:pt modelId="{90F3DAB1-6147-4FE6-8993-EB2C0A9BC930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Quarta entrevista</a:t>
          </a:r>
        </a:p>
      </dgm:t>
    </dgm:pt>
    <dgm:pt modelId="{335BA7B0-A3CC-4DA9-AF7F-505D58BF0F18}" type="parTrans" cxnId="{E56FFB0D-4362-41FD-874F-98116D9F42C5}">
      <dgm:prSet/>
      <dgm:spPr/>
      <dgm:t>
        <a:bodyPr/>
        <a:lstStyle/>
        <a:p>
          <a:endParaRPr lang="pt-BR"/>
        </a:p>
      </dgm:t>
    </dgm:pt>
    <dgm:pt modelId="{299E432D-767A-41ED-BFFB-630C359155B7}" type="sibTrans" cxnId="{E56FFB0D-4362-41FD-874F-98116D9F42C5}">
      <dgm:prSet/>
      <dgm:spPr/>
      <dgm:t>
        <a:bodyPr/>
        <a:lstStyle/>
        <a:p>
          <a:endParaRPr lang="pt-BR"/>
        </a:p>
      </dgm:t>
    </dgm:pt>
    <dgm:pt modelId="{53D9841B-81A3-4D6D-87A9-C20C6D99284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Quinta entrevista</a:t>
          </a:r>
        </a:p>
      </dgm:t>
    </dgm:pt>
    <dgm:pt modelId="{FC9B7B5C-D583-49FE-989D-B1AC67455CFE}" type="parTrans" cxnId="{465C5190-507E-41F1-9ACE-59D90BD50CEA}">
      <dgm:prSet/>
      <dgm:spPr/>
      <dgm:t>
        <a:bodyPr/>
        <a:lstStyle/>
        <a:p>
          <a:endParaRPr lang="pt-BR"/>
        </a:p>
      </dgm:t>
    </dgm:pt>
    <dgm:pt modelId="{32DFDEBD-485A-492B-99FC-BE4DEC48C22F}" type="sibTrans" cxnId="{465C5190-507E-41F1-9ACE-59D90BD50CEA}">
      <dgm:prSet/>
      <dgm:spPr/>
      <dgm:t>
        <a:bodyPr/>
        <a:lstStyle/>
        <a:p>
          <a:endParaRPr lang="pt-BR"/>
        </a:p>
      </dgm:t>
    </dgm:pt>
    <dgm:pt modelId="{8BD4C7CC-513C-459A-85C7-1DB51E102DAA}" type="pres">
      <dgm:prSet presAssocID="{D42CDAD3-E513-404B-B0E4-1718DC0930BB}" presName="Name0" presStyleCnt="0">
        <dgm:presLayoutVars>
          <dgm:dir/>
          <dgm:animLvl val="lvl"/>
          <dgm:resizeHandles val="exact"/>
        </dgm:presLayoutVars>
      </dgm:prSet>
      <dgm:spPr/>
    </dgm:pt>
    <dgm:pt modelId="{F7BF2108-7152-4055-AD50-083393DD458E}" type="pres">
      <dgm:prSet presAssocID="{8B1BC61F-4250-4AF5-A475-27F6BE82C05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F38D4BE-3048-499A-93C9-63C6CA46BF73}" type="pres">
      <dgm:prSet presAssocID="{06F2062E-C7AF-47A5-A211-84700DD52B2E}" presName="parTxOnlySpace" presStyleCnt="0"/>
      <dgm:spPr/>
    </dgm:pt>
    <dgm:pt modelId="{5E3D9679-3106-46C0-95B0-CD02A5BE3999}" type="pres">
      <dgm:prSet presAssocID="{5C85D560-7284-46B3-A96B-C167ABA67D5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0DBAB50-233E-4D84-AAC5-394ED69033E3}" type="pres">
      <dgm:prSet presAssocID="{72911ABB-01DF-48BA-B8CF-AA0DBE3538CF}" presName="parTxOnlySpace" presStyleCnt="0"/>
      <dgm:spPr/>
    </dgm:pt>
    <dgm:pt modelId="{9E36DBDA-E4BD-4B37-A87B-55847976B0B0}" type="pres">
      <dgm:prSet presAssocID="{235C9F5A-55FC-43B0-B6F0-0E6B5AC0375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48F0D-8AE3-4CB3-8794-33DEB9319B18}" type="pres">
      <dgm:prSet presAssocID="{E1630F74-37CB-44D8-A618-6FFEF8DC1471}" presName="parTxOnlySpace" presStyleCnt="0"/>
      <dgm:spPr/>
    </dgm:pt>
    <dgm:pt modelId="{338D88FC-6A42-4B1A-AF0C-8280018959AF}" type="pres">
      <dgm:prSet presAssocID="{90F3DAB1-6147-4FE6-8993-EB2C0A9BC9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293F93-5955-4C02-BB13-71F8061417CF}" type="pres">
      <dgm:prSet presAssocID="{299E432D-767A-41ED-BFFB-630C359155B7}" presName="parTxOnlySpace" presStyleCnt="0"/>
      <dgm:spPr/>
    </dgm:pt>
    <dgm:pt modelId="{46E6BEF1-315B-43E4-A455-4EE708192D1A}" type="pres">
      <dgm:prSet presAssocID="{53D9841B-81A3-4D6D-87A9-C20C6D99284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56FFB0D-4362-41FD-874F-98116D9F42C5}" srcId="{D42CDAD3-E513-404B-B0E4-1718DC0930BB}" destId="{90F3DAB1-6147-4FE6-8993-EB2C0A9BC930}" srcOrd="3" destOrd="0" parTransId="{335BA7B0-A3CC-4DA9-AF7F-505D58BF0F18}" sibTransId="{299E432D-767A-41ED-BFFB-630C359155B7}"/>
    <dgm:cxn modelId="{CF2F6916-DCB6-4F8F-A6DF-7293ABBAF870}" type="presOf" srcId="{53D9841B-81A3-4D6D-87A9-C20C6D992845}" destId="{46E6BEF1-315B-43E4-A455-4EE708192D1A}" srcOrd="0" destOrd="0" presId="urn:microsoft.com/office/officeart/2005/8/layout/chevron1"/>
    <dgm:cxn modelId="{CCCD6A43-9814-451B-951A-E0B8775743B0}" srcId="{D42CDAD3-E513-404B-B0E4-1718DC0930BB}" destId="{8B1BC61F-4250-4AF5-A475-27F6BE82C05A}" srcOrd="0" destOrd="0" parTransId="{103AC36B-8281-4EFB-B2CA-10E500170849}" sibTransId="{06F2062E-C7AF-47A5-A211-84700DD52B2E}"/>
    <dgm:cxn modelId="{D4EFE379-9913-46ED-8787-F782F5530C80}" type="presOf" srcId="{8B1BC61F-4250-4AF5-A475-27F6BE82C05A}" destId="{F7BF2108-7152-4055-AD50-083393DD458E}" srcOrd="0" destOrd="0" presId="urn:microsoft.com/office/officeart/2005/8/layout/chevron1"/>
    <dgm:cxn modelId="{CD2D6D80-3888-45FB-A55A-2836640FB35C}" type="presOf" srcId="{5C85D560-7284-46B3-A96B-C167ABA67D57}" destId="{5E3D9679-3106-46C0-95B0-CD02A5BE3999}" srcOrd="0" destOrd="0" presId="urn:microsoft.com/office/officeart/2005/8/layout/chevron1"/>
    <dgm:cxn modelId="{D0804F8F-DF20-4610-8AD4-3747699935D8}" type="presOf" srcId="{235C9F5A-55FC-43B0-B6F0-0E6B5AC0375A}" destId="{9E36DBDA-E4BD-4B37-A87B-55847976B0B0}" srcOrd="0" destOrd="0" presId="urn:microsoft.com/office/officeart/2005/8/layout/chevron1"/>
    <dgm:cxn modelId="{465C5190-507E-41F1-9ACE-59D90BD50CEA}" srcId="{D42CDAD3-E513-404B-B0E4-1718DC0930BB}" destId="{53D9841B-81A3-4D6D-87A9-C20C6D992845}" srcOrd="4" destOrd="0" parTransId="{FC9B7B5C-D583-49FE-989D-B1AC67455CFE}" sibTransId="{32DFDEBD-485A-492B-99FC-BE4DEC48C22F}"/>
    <dgm:cxn modelId="{2B013CBE-75D0-4830-AE15-3020D419B979}" type="presOf" srcId="{D42CDAD3-E513-404B-B0E4-1718DC0930BB}" destId="{8BD4C7CC-513C-459A-85C7-1DB51E102DAA}" srcOrd="0" destOrd="0" presId="urn:microsoft.com/office/officeart/2005/8/layout/chevron1"/>
    <dgm:cxn modelId="{4CBAFDCA-9543-4AAE-9E7B-1C32D583039F}" srcId="{D42CDAD3-E513-404B-B0E4-1718DC0930BB}" destId="{235C9F5A-55FC-43B0-B6F0-0E6B5AC0375A}" srcOrd="2" destOrd="0" parTransId="{73B2FAE1-BE6A-4F9A-B9A9-CE88CCFC2E9B}" sibTransId="{E1630F74-37CB-44D8-A618-6FFEF8DC1471}"/>
    <dgm:cxn modelId="{2B6B8CD2-0445-41AF-B436-7CCE9B437CA3}" srcId="{D42CDAD3-E513-404B-B0E4-1718DC0930BB}" destId="{5C85D560-7284-46B3-A96B-C167ABA67D57}" srcOrd="1" destOrd="0" parTransId="{EA4CE065-EF15-4FD8-B470-F10A3A7A4641}" sibTransId="{72911ABB-01DF-48BA-B8CF-AA0DBE3538CF}"/>
    <dgm:cxn modelId="{1A144DE0-5A5D-4BD9-8662-905C4004E921}" type="presOf" srcId="{90F3DAB1-6147-4FE6-8993-EB2C0A9BC930}" destId="{338D88FC-6A42-4B1A-AF0C-8280018959AF}" srcOrd="0" destOrd="0" presId="urn:microsoft.com/office/officeart/2005/8/layout/chevron1"/>
    <dgm:cxn modelId="{2A54DF98-87AF-47F3-A6D5-D9DEC2725C68}" type="presParOf" srcId="{8BD4C7CC-513C-459A-85C7-1DB51E102DAA}" destId="{F7BF2108-7152-4055-AD50-083393DD458E}" srcOrd="0" destOrd="0" presId="urn:microsoft.com/office/officeart/2005/8/layout/chevron1"/>
    <dgm:cxn modelId="{7CDC52F3-5D5C-470B-9FDB-313977B00B59}" type="presParOf" srcId="{8BD4C7CC-513C-459A-85C7-1DB51E102DAA}" destId="{5F38D4BE-3048-499A-93C9-63C6CA46BF73}" srcOrd="1" destOrd="0" presId="urn:microsoft.com/office/officeart/2005/8/layout/chevron1"/>
    <dgm:cxn modelId="{17E86509-3273-4067-90F1-4890C580526A}" type="presParOf" srcId="{8BD4C7CC-513C-459A-85C7-1DB51E102DAA}" destId="{5E3D9679-3106-46C0-95B0-CD02A5BE3999}" srcOrd="2" destOrd="0" presId="urn:microsoft.com/office/officeart/2005/8/layout/chevron1"/>
    <dgm:cxn modelId="{D152E59F-DD7E-4FB3-BA61-7AEEC3D662D0}" type="presParOf" srcId="{8BD4C7CC-513C-459A-85C7-1DB51E102DAA}" destId="{60DBAB50-233E-4D84-AAC5-394ED69033E3}" srcOrd="3" destOrd="0" presId="urn:microsoft.com/office/officeart/2005/8/layout/chevron1"/>
    <dgm:cxn modelId="{21139325-C472-4A13-ACF0-D216FA97117E}" type="presParOf" srcId="{8BD4C7CC-513C-459A-85C7-1DB51E102DAA}" destId="{9E36DBDA-E4BD-4B37-A87B-55847976B0B0}" srcOrd="4" destOrd="0" presId="urn:microsoft.com/office/officeart/2005/8/layout/chevron1"/>
    <dgm:cxn modelId="{85C4E29F-BC49-4628-927E-E33A0256C0FD}" type="presParOf" srcId="{8BD4C7CC-513C-459A-85C7-1DB51E102DAA}" destId="{2D748F0D-8AE3-4CB3-8794-33DEB9319B18}" srcOrd="5" destOrd="0" presId="urn:microsoft.com/office/officeart/2005/8/layout/chevron1"/>
    <dgm:cxn modelId="{4B1D18B4-995F-4910-A745-D8EABD742C08}" type="presParOf" srcId="{8BD4C7CC-513C-459A-85C7-1DB51E102DAA}" destId="{338D88FC-6A42-4B1A-AF0C-8280018959AF}" srcOrd="6" destOrd="0" presId="urn:microsoft.com/office/officeart/2005/8/layout/chevron1"/>
    <dgm:cxn modelId="{2AC7F604-54BD-4075-BE0B-42349830D4CE}" type="presParOf" srcId="{8BD4C7CC-513C-459A-85C7-1DB51E102DAA}" destId="{EC293F93-5955-4C02-BB13-71F8061417CF}" srcOrd="7" destOrd="0" presId="urn:microsoft.com/office/officeart/2005/8/layout/chevron1"/>
    <dgm:cxn modelId="{173E6F8F-83FA-4029-A3A5-0545C0ACCAC1}" type="presParOf" srcId="{8BD4C7CC-513C-459A-85C7-1DB51E102DAA}" destId="{46E6BEF1-315B-43E4-A455-4EE708192D1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9E674A-6301-442A-AB5B-1728FD6ED4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F53AF3-6721-4A39-860A-69CC1B89D1A5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2023/02</a:t>
          </a:r>
        </a:p>
      </dgm:t>
    </dgm:pt>
    <dgm:pt modelId="{D5AA837E-A59A-4660-829F-D1A154B54DCF}" type="parTrans" cxnId="{4DDC919A-4765-4BFE-8B0D-68B8F4139B63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D9C396F-6005-413C-97D8-C01CCF44D714}" type="sibTrans" cxnId="{4DDC919A-4765-4BFE-8B0D-68B8F4139B63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285FA25F-248B-4086-9244-904BEBE7D61E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2023/03</a:t>
          </a:r>
        </a:p>
      </dgm:t>
    </dgm:pt>
    <dgm:pt modelId="{26F6FD3E-EE71-4001-9A9D-3F4A4FAA306B}" type="parTrans" cxnId="{2FC8AC34-1737-4903-92C8-7C2519EEA87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B26C5DF5-8040-48B4-985F-578E67F22385}" type="sibTrans" cxnId="{2FC8AC34-1737-4903-92C8-7C2519EEA87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D43B405B-78D7-4859-B5E6-BB9CCB94AAB7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2023/04</a:t>
          </a:r>
        </a:p>
      </dgm:t>
    </dgm:pt>
    <dgm:pt modelId="{26BD73E4-49F0-408A-B480-7CB351BE94FE}" type="parTrans" cxnId="{4C09B308-3EE7-4730-8ED4-E06350BB766B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2405E26-EBB3-4F55-B309-D6C42478C4A6}" type="sibTrans" cxnId="{4C09B308-3EE7-4730-8ED4-E06350BB766B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DBE5E912-9CCD-433A-8B7C-E3B2E2922D77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2024/01</a:t>
          </a:r>
        </a:p>
      </dgm:t>
    </dgm:pt>
    <dgm:pt modelId="{5B6B9859-6CB6-4E4D-A0C7-0DBF6E7A7B4A}" type="parTrans" cxnId="{72A9277D-E1CB-4017-A4F8-1FB2BC052104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D3796FC-FB35-4D05-BC24-D5B6D546911E}" type="sibTrans" cxnId="{72A9277D-E1CB-4017-A4F8-1FB2BC052104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11CE873C-0726-496A-A710-C48DD5F050DF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2024/02</a:t>
          </a:r>
        </a:p>
      </dgm:t>
    </dgm:pt>
    <dgm:pt modelId="{5B727DA6-F6FC-4CFF-A3AB-45D299B3C0B3}" type="parTrans" cxnId="{4F13DA56-3956-4429-BBBF-47A3B0F6E962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84A2C337-8158-4765-9F4E-3F97A643EF30}" type="sibTrans" cxnId="{4F13DA56-3956-4429-BBBF-47A3B0F6E962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104BDF5-18FE-4325-BAC5-181195727F2C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2024/03</a:t>
          </a:r>
        </a:p>
      </dgm:t>
    </dgm:pt>
    <dgm:pt modelId="{70C07408-EA09-4ACE-B9DC-02631C00C5BA}" type="parTrans" cxnId="{ACF97873-DF14-4E03-8CA2-7894EBF7204E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48FB6A27-B130-4C4B-A08F-3C399710EB60}" type="sibTrans" cxnId="{ACF97873-DF14-4E03-8CA2-7894EBF7204E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F938E549-01F4-4A6C-BF65-DFB48C6FB576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2024/04</a:t>
          </a:r>
        </a:p>
      </dgm:t>
    </dgm:pt>
    <dgm:pt modelId="{40683288-A213-4A71-96ED-64C2297BD51D}" type="parTrans" cxnId="{A8EE679D-A4A4-4826-8D70-1F170BED719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9D377F5F-0FC8-46CE-B283-CC86A235B439}" type="sibTrans" cxnId="{A8EE679D-A4A4-4826-8D70-1F170BED7199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A0B1E730-422E-444E-9189-050C3C6E3711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>
              <a:latin typeface="Avenir"/>
            </a:rPr>
            <a:t>2023/01</a:t>
          </a:r>
        </a:p>
      </dgm:t>
    </dgm:pt>
    <dgm:pt modelId="{DF5E28D6-0018-483A-A6D6-9E54C7530588}" type="parTrans" cxnId="{4872B0FE-EBB9-4689-ACBA-EFC7845FB95C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0AF5F6B6-5836-4531-8389-14B37D0E595E}" type="sibTrans" cxnId="{4872B0FE-EBB9-4689-ACBA-EFC7845FB95C}">
      <dgm:prSet/>
      <dgm:spPr/>
      <dgm:t>
        <a:bodyPr/>
        <a:lstStyle/>
        <a:p>
          <a:endParaRPr lang="pt-BR">
            <a:latin typeface="Avenir"/>
          </a:endParaRPr>
        </a:p>
      </dgm:t>
    </dgm:pt>
    <dgm:pt modelId="{C4AE203F-C84C-4594-873B-92AC2558AF02}" type="pres">
      <dgm:prSet presAssocID="{EF9E674A-6301-442A-AB5B-1728FD6ED42C}" presName="Name0" presStyleCnt="0">
        <dgm:presLayoutVars>
          <dgm:dir/>
          <dgm:animLvl val="lvl"/>
          <dgm:resizeHandles val="exact"/>
        </dgm:presLayoutVars>
      </dgm:prSet>
      <dgm:spPr/>
    </dgm:pt>
    <dgm:pt modelId="{2164A4DF-E2A5-46DD-B72F-A3B34BAE744C}" type="pres">
      <dgm:prSet presAssocID="{A0B1E730-422E-444E-9189-050C3C6E3711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12420DE0-3F53-4B7B-8DF3-B6600790C4C3}" type="pres">
      <dgm:prSet presAssocID="{0AF5F6B6-5836-4531-8389-14B37D0E595E}" presName="parTxOnlySpace" presStyleCnt="0"/>
      <dgm:spPr/>
    </dgm:pt>
    <dgm:pt modelId="{5A8276A7-12A7-4968-AA67-978A1CE92FF7}" type="pres">
      <dgm:prSet presAssocID="{CAF53AF3-6721-4A39-860A-69CC1B89D1A5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8B56E5E9-5CBA-4942-821B-8BD176F0D6F9}" type="pres">
      <dgm:prSet presAssocID="{FD9C396F-6005-413C-97D8-C01CCF44D714}" presName="parTxOnlySpace" presStyleCnt="0"/>
      <dgm:spPr/>
    </dgm:pt>
    <dgm:pt modelId="{C2E88FEA-87C9-4DEE-BE6B-5A32AE3A8DE6}" type="pres">
      <dgm:prSet presAssocID="{285FA25F-248B-4086-9244-904BEBE7D61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E2605E9-B354-404E-BDF3-0286E4E6243E}" type="pres">
      <dgm:prSet presAssocID="{B26C5DF5-8040-48B4-985F-578E67F22385}" presName="parTxOnlySpace" presStyleCnt="0"/>
      <dgm:spPr/>
    </dgm:pt>
    <dgm:pt modelId="{AB6D5058-BD17-41AF-8449-F299E1947635}" type="pres">
      <dgm:prSet presAssocID="{D43B405B-78D7-4859-B5E6-BB9CCB94AAB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407EC05D-9B49-4C00-8A54-5EEF80DADE5D}" type="pres">
      <dgm:prSet presAssocID="{F2405E26-EBB3-4F55-B309-D6C42478C4A6}" presName="parTxOnlySpace" presStyleCnt="0"/>
      <dgm:spPr/>
    </dgm:pt>
    <dgm:pt modelId="{FBB49252-D74A-459B-BFE3-D54CB3A36DCB}" type="pres">
      <dgm:prSet presAssocID="{DBE5E912-9CCD-433A-8B7C-E3B2E2922D7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83787E7F-93FD-4E5C-8642-4C1C89920809}" type="pres">
      <dgm:prSet presAssocID="{FD3796FC-FB35-4D05-BC24-D5B6D546911E}" presName="parTxOnlySpace" presStyleCnt="0"/>
      <dgm:spPr/>
    </dgm:pt>
    <dgm:pt modelId="{62C1574E-67AF-4D99-A25A-B2724809E00C}" type="pres">
      <dgm:prSet presAssocID="{11CE873C-0726-496A-A710-C48DD5F050D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0A3DA3-05EE-4F5B-82CA-62CD9D6DC49D}" type="pres">
      <dgm:prSet presAssocID="{84A2C337-8158-4765-9F4E-3F97A643EF30}" presName="parTxOnlySpace" presStyleCnt="0"/>
      <dgm:spPr/>
    </dgm:pt>
    <dgm:pt modelId="{AE1D69FD-0377-45DD-A628-2BBDBC6C4952}" type="pres">
      <dgm:prSet presAssocID="{F104BDF5-18FE-4325-BAC5-181195727F2C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D096CB5-5D7D-47E3-B148-689C73F83E62}" type="pres">
      <dgm:prSet presAssocID="{48FB6A27-B130-4C4B-A08F-3C399710EB60}" presName="parTxOnlySpace" presStyleCnt="0"/>
      <dgm:spPr/>
    </dgm:pt>
    <dgm:pt modelId="{8550501F-D892-4BA2-A62A-30BD049FEBE8}" type="pres">
      <dgm:prSet presAssocID="{F938E549-01F4-4A6C-BF65-DFB48C6FB576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C09B308-3EE7-4730-8ED4-E06350BB766B}" srcId="{EF9E674A-6301-442A-AB5B-1728FD6ED42C}" destId="{D43B405B-78D7-4859-B5E6-BB9CCB94AAB7}" srcOrd="3" destOrd="0" parTransId="{26BD73E4-49F0-408A-B480-7CB351BE94FE}" sibTransId="{F2405E26-EBB3-4F55-B309-D6C42478C4A6}"/>
    <dgm:cxn modelId="{B91CEB2A-C418-4DAC-84AA-35CCDBB9F92C}" type="presOf" srcId="{F938E549-01F4-4A6C-BF65-DFB48C6FB576}" destId="{8550501F-D892-4BA2-A62A-30BD049FEBE8}" srcOrd="0" destOrd="0" presId="urn:microsoft.com/office/officeart/2005/8/layout/chevron1"/>
    <dgm:cxn modelId="{5877612B-B3A2-4E4D-9C8A-1FFFB985021A}" type="presOf" srcId="{A0B1E730-422E-444E-9189-050C3C6E3711}" destId="{2164A4DF-E2A5-46DD-B72F-A3B34BAE744C}" srcOrd="0" destOrd="0" presId="urn:microsoft.com/office/officeart/2005/8/layout/chevron1"/>
    <dgm:cxn modelId="{15DD5130-B7DE-4314-AD14-80E2958EB608}" type="presOf" srcId="{EF9E674A-6301-442A-AB5B-1728FD6ED42C}" destId="{C4AE203F-C84C-4594-873B-92AC2558AF02}" srcOrd="0" destOrd="0" presId="urn:microsoft.com/office/officeart/2005/8/layout/chevron1"/>
    <dgm:cxn modelId="{579CC430-E014-4A9B-BE6E-266B3C529669}" type="presOf" srcId="{11CE873C-0726-496A-A710-C48DD5F050DF}" destId="{62C1574E-67AF-4D99-A25A-B2724809E00C}" srcOrd="0" destOrd="0" presId="urn:microsoft.com/office/officeart/2005/8/layout/chevron1"/>
    <dgm:cxn modelId="{2FC8AC34-1737-4903-92C8-7C2519EEA879}" srcId="{EF9E674A-6301-442A-AB5B-1728FD6ED42C}" destId="{285FA25F-248B-4086-9244-904BEBE7D61E}" srcOrd="2" destOrd="0" parTransId="{26F6FD3E-EE71-4001-9A9D-3F4A4FAA306B}" sibTransId="{B26C5DF5-8040-48B4-985F-578E67F22385}"/>
    <dgm:cxn modelId="{C2C8BC5D-1E47-4AEF-80C6-AFBFA763A38D}" type="presOf" srcId="{D43B405B-78D7-4859-B5E6-BB9CCB94AAB7}" destId="{AB6D5058-BD17-41AF-8449-F299E1947635}" srcOrd="0" destOrd="0" presId="urn:microsoft.com/office/officeart/2005/8/layout/chevron1"/>
    <dgm:cxn modelId="{ACF97873-DF14-4E03-8CA2-7894EBF7204E}" srcId="{EF9E674A-6301-442A-AB5B-1728FD6ED42C}" destId="{F104BDF5-18FE-4325-BAC5-181195727F2C}" srcOrd="6" destOrd="0" parTransId="{70C07408-EA09-4ACE-B9DC-02631C00C5BA}" sibTransId="{48FB6A27-B130-4C4B-A08F-3C399710EB60}"/>
    <dgm:cxn modelId="{4F13DA56-3956-4429-BBBF-47A3B0F6E962}" srcId="{EF9E674A-6301-442A-AB5B-1728FD6ED42C}" destId="{11CE873C-0726-496A-A710-C48DD5F050DF}" srcOrd="5" destOrd="0" parTransId="{5B727DA6-F6FC-4CFF-A3AB-45D299B3C0B3}" sibTransId="{84A2C337-8158-4765-9F4E-3F97A643EF30}"/>
    <dgm:cxn modelId="{BEF6EB79-24D4-432F-9E00-A42E1AF449A1}" type="presOf" srcId="{285FA25F-248B-4086-9244-904BEBE7D61E}" destId="{C2E88FEA-87C9-4DEE-BE6B-5A32AE3A8DE6}" srcOrd="0" destOrd="0" presId="urn:microsoft.com/office/officeart/2005/8/layout/chevron1"/>
    <dgm:cxn modelId="{72A9277D-E1CB-4017-A4F8-1FB2BC052104}" srcId="{EF9E674A-6301-442A-AB5B-1728FD6ED42C}" destId="{DBE5E912-9CCD-433A-8B7C-E3B2E2922D77}" srcOrd="4" destOrd="0" parTransId="{5B6B9859-6CB6-4E4D-A0C7-0DBF6E7A7B4A}" sibTransId="{FD3796FC-FB35-4D05-BC24-D5B6D546911E}"/>
    <dgm:cxn modelId="{4DDC919A-4765-4BFE-8B0D-68B8F4139B63}" srcId="{EF9E674A-6301-442A-AB5B-1728FD6ED42C}" destId="{CAF53AF3-6721-4A39-860A-69CC1B89D1A5}" srcOrd="1" destOrd="0" parTransId="{D5AA837E-A59A-4660-829F-D1A154B54DCF}" sibTransId="{FD9C396F-6005-413C-97D8-C01CCF44D714}"/>
    <dgm:cxn modelId="{A8EE679D-A4A4-4826-8D70-1F170BED7199}" srcId="{EF9E674A-6301-442A-AB5B-1728FD6ED42C}" destId="{F938E549-01F4-4A6C-BF65-DFB48C6FB576}" srcOrd="7" destOrd="0" parTransId="{40683288-A213-4A71-96ED-64C2297BD51D}" sibTransId="{9D377F5F-0FC8-46CE-B283-CC86A235B439}"/>
    <dgm:cxn modelId="{802453A6-5792-4EF0-9C2C-F375BF6774E6}" type="presOf" srcId="{DBE5E912-9CCD-433A-8B7C-E3B2E2922D77}" destId="{FBB49252-D74A-459B-BFE3-D54CB3A36DCB}" srcOrd="0" destOrd="0" presId="urn:microsoft.com/office/officeart/2005/8/layout/chevron1"/>
    <dgm:cxn modelId="{3A54EFAB-0C95-4928-8E4A-193129250203}" type="presOf" srcId="{CAF53AF3-6721-4A39-860A-69CC1B89D1A5}" destId="{5A8276A7-12A7-4968-AA67-978A1CE92FF7}" srcOrd="0" destOrd="0" presId="urn:microsoft.com/office/officeart/2005/8/layout/chevron1"/>
    <dgm:cxn modelId="{054E8DB1-468D-4A37-ACAF-F24F72EF4B33}" type="presOf" srcId="{F104BDF5-18FE-4325-BAC5-181195727F2C}" destId="{AE1D69FD-0377-45DD-A628-2BBDBC6C4952}" srcOrd="0" destOrd="0" presId="urn:microsoft.com/office/officeart/2005/8/layout/chevron1"/>
    <dgm:cxn modelId="{4872B0FE-EBB9-4689-ACBA-EFC7845FB95C}" srcId="{EF9E674A-6301-442A-AB5B-1728FD6ED42C}" destId="{A0B1E730-422E-444E-9189-050C3C6E3711}" srcOrd="0" destOrd="0" parTransId="{DF5E28D6-0018-483A-A6D6-9E54C7530588}" sibTransId="{0AF5F6B6-5836-4531-8389-14B37D0E595E}"/>
    <dgm:cxn modelId="{38C2E685-4C8D-4DBE-8CF8-B71A3CF084C0}" type="presParOf" srcId="{C4AE203F-C84C-4594-873B-92AC2558AF02}" destId="{2164A4DF-E2A5-46DD-B72F-A3B34BAE744C}" srcOrd="0" destOrd="0" presId="urn:microsoft.com/office/officeart/2005/8/layout/chevron1"/>
    <dgm:cxn modelId="{615215DA-704C-4C45-9222-8F52725948C8}" type="presParOf" srcId="{C4AE203F-C84C-4594-873B-92AC2558AF02}" destId="{12420DE0-3F53-4B7B-8DF3-B6600790C4C3}" srcOrd="1" destOrd="0" presId="urn:microsoft.com/office/officeart/2005/8/layout/chevron1"/>
    <dgm:cxn modelId="{E70FD3AD-97C6-47DF-A5F2-F90C797BB31C}" type="presParOf" srcId="{C4AE203F-C84C-4594-873B-92AC2558AF02}" destId="{5A8276A7-12A7-4968-AA67-978A1CE92FF7}" srcOrd="2" destOrd="0" presId="urn:microsoft.com/office/officeart/2005/8/layout/chevron1"/>
    <dgm:cxn modelId="{EA64B510-F6E7-471D-8A57-063281C3C676}" type="presParOf" srcId="{C4AE203F-C84C-4594-873B-92AC2558AF02}" destId="{8B56E5E9-5CBA-4942-821B-8BD176F0D6F9}" srcOrd="3" destOrd="0" presId="urn:microsoft.com/office/officeart/2005/8/layout/chevron1"/>
    <dgm:cxn modelId="{AC058E7B-55DF-4E99-BB64-C265DA0240BE}" type="presParOf" srcId="{C4AE203F-C84C-4594-873B-92AC2558AF02}" destId="{C2E88FEA-87C9-4DEE-BE6B-5A32AE3A8DE6}" srcOrd="4" destOrd="0" presId="urn:microsoft.com/office/officeart/2005/8/layout/chevron1"/>
    <dgm:cxn modelId="{F5178425-62AB-4A92-B6CB-D59058483929}" type="presParOf" srcId="{C4AE203F-C84C-4594-873B-92AC2558AF02}" destId="{0E2605E9-B354-404E-BDF3-0286E4E6243E}" srcOrd="5" destOrd="0" presId="urn:microsoft.com/office/officeart/2005/8/layout/chevron1"/>
    <dgm:cxn modelId="{A278E716-9E7F-48C6-8ACD-D6D030F43D6D}" type="presParOf" srcId="{C4AE203F-C84C-4594-873B-92AC2558AF02}" destId="{AB6D5058-BD17-41AF-8449-F299E1947635}" srcOrd="6" destOrd="0" presId="urn:microsoft.com/office/officeart/2005/8/layout/chevron1"/>
    <dgm:cxn modelId="{BA4F9625-1010-4922-AC05-E3F94F5EFEBC}" type="presParOf" srcId="{C4AE203F-C84C-4594-873B-92AC2558AF02}" destId="{407EC05D-9B49-4C00-8A54-5EEF80DADE5D}" srcOrd="7" destOrd="0" presId="urn:microsoft.com/office/officeart/2005/8/layout/chevron1"/>
    <dgm:cxn modelId="{ABA3221A-E57F-4F51-B351-F101B9EF752B}" type="presParOf" srcId="{C4AE203F-C84C-4594-873B-92AC2558AF02}" destId="{FBB49252-D74A-459B-BFE3-D54CB3A36DCB}" srcOrd="8" destOrd="0" presId="urn:microsoft.com/office/officeart/2005/8/layout/chevron1"/>
    <dgm:cxn modelId="{D28BB764-FD52-48C2-AF45-93FAD369108F}" type="presParOf" srcId="{C4AE203F-C84C-4594-873B-92AC2558AF02}" destId="{83787E7F-93FD-4E5C-8642-4C1C89920809}" srcOrd="9" destOrd="0" presId="urn:microsoft.com/office/officeart/2005/8/layout/chevron1"/>
    <dgm:cxn modelId="{17C4B959-6B83-4504-81CF-F580C3D73D65}" type="presParOf" srcId="{C4AE203F-C84C-4594-873B-92AC2558AF02}" destId="{62C1574E-67AF-4D99-A25A-B2724809E00C}" srcOrd="10" destOrd="0" presId="urn:microsoft.com/office/officeart/2005/8/layout/chevron1"/>
    <dgm:cxn modelId="{8B481764-963F-42BE-8C2E-C2B9825B7C99}" type="presParOf" srcId="{C4AE203F-C84C-4594-873B-92AC2558AF02}" destId="{3F0A3DA3-05EE-4F5B-82CA-62CD9D6DC49D}" srcOrd="11" destOrd="0" presId="urn:microsoft.com/office/officeart/2005/8/layout/chevron1"/>
    <dgm:cxn modelId="{4882802B-3E3F-431F-8BBE-66E2A2418041}" type="presParOf" srcId="{C4AE203F-C84C-4594-873B-92AC2558AF02}" destId="{AE1D69FD-0377-45DD-A628-2BBDBC6C4952}" srcOrd="12" destOrd="0" presId="urn:microsoft.com/office/officeart/2005/8/layout/chevron1"/>
    <dgm:cxn modelId="{B5512D86-4048-45AB-93F8-2136AF376C6A}" type="presParOf" srcId="{C4AE203F-C84C-4594-873B-92AC2558AF02}" destId="{7D096CB5-5D7D-47E3-B148-689C73F83E62}" srcOrd="13" destOrd="0" presId="urn:microsoft.com/office/officeart/2005/8/layout/chevron1"/>
    <dgm:cxn modelId="{F2D05BB5-A49B-47F9-90B8-8DFC49C8D2B7}" type="presParOf" srcId="{C4AE203F-C84C-4594-873B-92AC2558AF02}" destId="{8550501F-D892-4BA2-A62A-30BD049FEBE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2CDAD3-E513-404B-B0E4-1718DC0930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B1BC61F-4250-4AF5-A475-27F6BE82C05A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Primeira entrevista</a:t>
          </a:r>
        </a:p>
      </dgm:t>
    </dgm:pt>
    <dgm:pt modelId="{103AC36B-8281-4EFB-B2CA-10E500170849}" type="parTrans" cxnId="{CCCD6A43-9814-451B-951A-E0B8775743B0}">
      <dgm:prSet/>
      <dgm:spPr/>
      <dgm:t>
        <a:bodyPr/>
        <a:lstStyle/>
        <a:p>
          <a:endParaRPr lang="pt-BR"/>
        </a:p>
      </dgm:t>
    </dgm:pt>
    <dgm:pt modelId="{06F2062E-C7AF-47A5-A211-84700DD52B2E}" type="sibTrans" cxnId="{CCCD6A43-9814-451B-951A-E0B8775743B0}">
      <dgm:prSet/>
      <dgm:spPr/>
      <dgm:t>
        <a:bodyPr/>
        <a:lstStyle/>
        <a:p>
          <a:endParaRPr lang="pt-BR"/>
        </a:p>
      </dgm:t>
    </dgm:pt>
    <dgm:pt modelId="{5C85D560-7284-46B3-A96B-C167ABA67D57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Segunda entrevista</a:t>
          </a:r>
        </a:p>
      </dgm:t>
    </dgm:pt>
    <dgm:pt modelId="{EA4CE065-EF15-4FD8-B470-F10A3A7A4641}" type="parTrans" cxnId="{2B6B8CD2-0445-41AF-B436-7CCE9B437CA3}">
      <dgm:prSet/>
      <dgm:spPr/>
      <dgm:t>
        <a:bodyPr/>
        <a:lstStyle/>
        <a:p>
          <a:endParaRPr lang="pt-BR"/>
        </a:p>
      </dgm:t>
    </dgm:pt>
    <dgm:pt modelId="{72911ABB-01DF-48BA-B8CF-AA0DBE3538CF}" type="sibTrans" cxnId="{2B6B8CD2-0445-41AF-B436-7CCE9B437CA3}">
      <dgm:prSet/>
      <dgm:spPr/>
      <dgm:t>
        <a:bodyPr/>
        <a:lstStyle/>
        <a:p>
          <a:endParaRPr lang="pt-BR"/>
        </a:p>
      </dgm:t>
    </dgm:pt>
    <dgm:pt modelId="{235C9F5A-55FC-43B0-B6F0-0E6B5AC0375A}">
      <dgm:prSet phldrT="[Texto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Terceira entrevista</a:t>
          </a:r>
        </a:p>
      </dgm:t>
    </dgm:pt>
    <dgm:pt modelId="{73B2FAE1-BE6A-4F9A-B9A9-CE88CCFC2E9B}" type="parTrans" cxnId="{4CBAFDCA-9543-4AAE-9E7B-1C32D583039F}">
      <dgm:prSet/>
      <dgm:spPr/>
      <dgm:t>
        <a:bodyPr/>
        <a:lstStyle/>
        <a:p>
          <a:endParaRPr lang="pt-BR"/>
        </a:p>
      </dgm:t>
    </dgm:pt>
    <dgm:pt modelId="{E1630F74-37CB-44D8-A618-6FFEF8DC1471}" type="sibTrans" cxnId="{4CBAFDCA-9543-4AAE-9E7B-1C32D583039F}">
      <dgm:prSet/>
      <dgm:spPr/>
      <dgm:t>
        <a:bodyPr/>
        <a:lstStyle/>
        <a:p>
          <a:endParaRPr lang="pt-BR"/>
        </a:p>
      </dgm:t>
    </dgm:pt>
    <dgm:pt modelId="{90F3DAB1-6147-4FE6-8993-EB2C0A9BC930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Quarta entrevista</a:t>
          </a:r>
        </a:p>
      </dgm:t>
    </dgm:pt>
    <dgm:pt modelId="{335BA7B0-A3CC-4DA9-AF7F-505D58BF0F18}" type="parTrans" cxnId="{E56FFB0D-4362-41FD-874F-98116D9F42C5}">
      <dgm:prSet/>
      <dgm:spPr/>
      <dgm:t>
        <a:bodyPr/>
        <a:lstStyle/>
        <a:p>
          <a:endParaRPr lang="pt-BR"/>
        </a:p>
      </dgm:t>
    </dgm:pt>
    <dgm:pt modelId="{299E432D-767A-41ED-BFFB-630C359155B7}" type="sibTrans" cxnId="{E56FFB0D-4362-41FD-874F-98116D9F42C5}">
      <dgm:prSet/>
      <dgm:spPr/>
      <dgm:t>
        <a:bodyPr/>
        <a:lstStyle/>
        <a:p>
          <a:endParaRPr lang="pt-BR"/>
        </a:p>
      </dgm:t>
    </dgm:pt>
    <dgm:pt modelId="{53D9841B-81A3-4D6D-87A9-C20C6D99284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t-BR" dirty="0"/>
            <a:t>Quinta entrevista</a:t>
          </a:r>
        </a:p>
      </dgm:t>
    </dgm:pt>
    <dgm:pt modelId="{FC9B7B5C-D583-49FE-989D-B1AC67455CFE}" type="parTrans" cxnId="{465C5190-507E-41F1-9ACE-59D90BD50CEA}">
      <dgm:prSet/>
      <dgm:spPr/>
      <dgm:t>
        <a:bodyPr/>
        <a:lstStyle/>
        <a:p>
          <a:endParaRPr lang="pt-BR"/>
        </a:p>
      </dgm:t>
    </dgm:pt>
    <dgm:pt modelId="{32DFDEBD-485A-492B-99FC-BE4DEC48C22F}" type="sibTrans" cxnId="{465C5190-507E-41F1-9ACE-59D90BD50CEA}">
      <dgm:prSet/>
      <dgm:spPr/>
      <dgm:t>
        <a:bodyPr/>
        <a:lstStyle/>
        <a:p>
          <a:endParaRPr lang="pt-BR"/>
        </a:p>
      </dgm:t>
    </dgm:pt>
    <dgm:pt modelId="{8BD4C7CC-513C-459A-85C7-1DB51E102DAA}" type="pres">
      <dgm:prSet presAssocID="{D42CDAD3-E513-404B-B0E4-1718DC0930BB}" presName="Name0" presStyleCnt="0">
        <dgm:presLayoutVars>
          <dgm:dir/>
          <dgm:animLvl val="lvl"/>
          <dgm:resizeHandles val="exact"/>
        </dgm:presLayoutVars>
      </dgm:prSet>
      <dgm:spPr/>
    </dgm:pt>
    <dgm:pt modelId="{F7BF2108-7152-4055-AD50-083393DD458E}" type="pres">
      <dgm:prSet presAssocID="{8B1BC61F-4250-4AF5-A475-27F6BE82C05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F38D4BE-3048-499A-93C9-63C6CA46BF73}" type="pres">
      <dgm:prSet presAssocID="{06F2062E-C7AF-47A5-A211-84700DD52B2E}" presName="parTxOnlySpace" presStyleCnt="0"/>
      <dgm:spPr/>
    </dgm:pt>
    <dgm:pt modelId="{5E3D9679-3106-46C0-95B0-CD02A5BE3999}" type="pres">
      <dgm:prSet presAssocID="{5C85D560-7284-46B3-A96B-C167ABA67D5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0DBAB50-233E-4D84-AAC5-394ED69033E3}" type="pres">
      <dgm:prSet presAssocID="{72911ABB-01DF-48BA-B8CF-AA0DBE3538CF}" presName="parTxOnlySpace" presStyleCnt="0"/>
      <dgm:spPr/>
    </dgm:pt>
    <dgm:pt modelId="{9E36DBDA-E4BD-4B37-A87B-55847976B0B0}" type="pres">
      <dgm:prSet presAssocID="{235C9F5A-55FC-43B0-B6F0-0E6B5AC0375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48F0D-8AE3-4CB3-8794-33DEB9319B18}" type="pres">
      <dgm:prSet presAssocID="{E1630F74-37CB-44D8-A618-6FFEF8DC1471}" presName="parTxOnlySpace" presStyleCnt="0"/>
      <dgm:spPr/>
    </dgm:pt>
    <dgm:pt modelId="{338D88FC-6A42-4B1A-AF0C-8280018959AF}" type="pres">
      <dgm:prSet presAssocID="{90F3DAB1-6147-4FE6-8993-EB2C0A9BC9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293F93-5955-4C02-BB13-71F8061417CF}" type="pres">
      <dgm:prSet presAssocID="{299E432D-767A-41ED-BFFB-630C359155B7}" presName="parTxOnlySpace" presStyleCnt="0"/>
      <dgm:spPr/>
    </dgm:pt>
    <dgm:pt modelId="{46E6BEF1-315B-43E4-A455-4EE708192D1A}" type="pres">
      <dgm:prSet presAssocID="{53D9841B-81A3-4D6D-87A9-C20C6D99284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56FFB0D-4362-41FD-874F-98116D9F42C5}" srcId="{D42CDAD3-E513-404B-B0E4-1718DC0930BB}" destId="{90F3DAB1-6147-4FE6-8993-EB2C0A9BC930}" srcOrd="3" destOrd="0" parTransId="{335BA7B0-A3CC-4DA9-AF7F-505D58BF0F18}" sibTransId="{299E432D-767A-41ED-BFFB-630C359155B7}"/>
    <dgm:cxn modelId="{6EF8B022-3C17-43FC-B313-74365917E95D}" type="presOf" srcId="{90F3DAB1-6147-4FE6-8993-EB2C0A9BC930}" destId="{338D88FC-6A42-4B1A-AF0C-8280018959AF}" srcOrd="0" destOrd="0" presId="urn:microsoft.com/office/officeart/2005/8/layout/chevron1"/>
    <dgm:cxn modelId="{66ED9029-82C6-44B8-900D-FD7DFC8B3D29}" type="presOf" srcId="{53D9841B-81A3-4D6D-87A9-C20C6D992845}" destId="{46E6BEF1-315B-43E4-A455-4EE708192D1A}" srcOrd="0" destOrd="0" presId="urn:microsoft.com/office/officeart/2005/8/layout/chevron1"/>
    <dgm:cxn modelId="{CCCD6A43-9814-451B-951A-E0B8775743B0}" srcId="{D42CDAD3-E513-404B-B0E4-1718DC0930BB}" destId="{8B1BC61F-4250-4AF5-A475-27F6BE82C05A}" srcOrd="0" destOrd="0" parTransId="{103AC36B-8281-4EFB-B2CA-10E500170849}" sibTransId="{06F2062E-C7AF-47A5-A211-84700DD52B2E}"/>
    <dgm:cxn modelId="{4F929568-B119-43F0-BC71-567BE5EACE29}" type="presOf" srcId="{8B1BC61F-4250-4AF5-A475-27F6BE82C05A}" destId="{F7BF2108-7152-4055-AD50-083393DD458E}" srcOrd="0" destOrd="0" presId="urn:microsoft.com/office/officeart/2005/8/layout/chevron1"/>
    <dgm:cxn modelId="{465C5190-507E-41F1-9ACE-59D90BD50CEA}" srcId="{D42CDAD3-E513-404B-B0E4-1718DC0930BB}" destId="{53D9841B-81A3-4D6D-87A9-C20C6D992845}" srcOrd="4" destOrd="0" parTransId="{FC9B7B5C-D583-49FE-989D-B1AC67455CFE}" sibTransId="{32DFDEBD-485A-492B-99FC-BE4DEC48C22F}"/>
    <dgm:cxn modelId="{66441DBC-43F5-4F85-BB50-B05B61184E84}" type="presOf" srcId="{235C9F5A-55FC-43B0-B6F0-0E6B5AC0375A}" destId="{9E36DBDA-E4BD-4B37-A87B-55847976B0B0}" srcOrd="0" destOrd="0" presId="urn:microsoft.com/office/officeart/2005/8/layout/chevron1"/>
    <dgm:cxn modelId="{DAB963C7-CDDD-40FA-8C81-78886E965D06}" type="presOf" srcId="{5C85D560-7284-46B3-A96B-C167ABA67D57}" destId="{5E3D9679-3106-46C0-95B0-CD02A5BE3999}" srcOrd="0" destOrd="0" presId="urn:microsoft.com/office/officeart/2005/8/layout/chevron1"/>
    <dgm:cxn modelId="{4CBAFDCA-9543-4AAE-9E7B-1C32D583039F}" srcId="{D42CDAD3-E513-404B-B0E4-1718DC0930BB}" destId="{235C9F5A-55FC-43B0-B6F0-0E6B5AC0375A}" srcOrd="2" destOrd="0" parTransId="{73B2FAE1-BE6A-4F9A-B9A9-CE88CCFC2E9B}" sibTransId="{E1630F74-37CB-44D8-A618-6FFEF8DC1471}"/>
    <dgm:cxn modelId="{2B6B8CD2-0445-41AF-B436-7CCE9B437CA3}" srcId="{D42CDAD3-E513-404B-B0E4-1718DC0930BB}" destId="{5C85D560-7284-46B3-A96B-C167ABA67D57}" srcOrd="1" destOrd="0" parTransId="{EA4CE065-EF15-4FD8-B470-F10A3A7A4641}" sibTransId="{72911ABB-01DF-48BA-B8CF-AA0DBE3538CF}"/>
    <dgm:cxn modelId="{E7F4F3EC-5DB5-4029-AE69-33F5428D9742}" type="presOf" srcId="{D42CDAD3-E513-404B-B0E4-1718DC0930BB}" destId="{8BD4C7CC-513C-459A-85C7-1DB51E102DAA}" srcOrd="0" destOrd="0" presId="urn:microsoft.com/office/officeart/2005/8/layout/chevron1"/>
    <dgm:cxn modelId="{AFA3EF50-3636-4AF7-A0C8-132E48537FB1}" type="presParOf" srcId="{8BD4C7CC-513C-459A-85C7-1DB51E102DAA}" destId="{F7BF2108-7152-4055-AD50-083393DD458E}" srcOrd="0" destOrd="0" presId="urn:microsoft.com/office/officeart/2005/8/layout/chevron1"/>
    <dgm:cxn modelId="{151D413F-263E-4B26-9693-2A8330C9A910}" type="presParOf" srcId="{8BD4C7CC-513C-459A-85C7-1DB51E102DAA}" destId="{5F38D4BE-3048-499A-93C9-63C6CA46BF73}" srcOrd="1" destOrd="0" presId="urn:microsoft.com/office/officeart/2005/8/layout/chevron1"/>
    <dgm:cxn modelId="{4CF74EF4-D45C-4608-B4E7-518C397C288A}" type="presParOf" srcId="{8BD4C7CC-513C-459A-85C7-1DB51E102DAA}" destId="{5E3D9679-3106-46C0-95B0-CD02A5BE3999}" srcOrd="2" destOrd="0" presId="urn:microsoft.com/office/officeart/2005/8/layout/chevron1"/>
    <dgm:cxn modelId="{F99DDB4D-9244-42F9-BCD7-5C17F9F04B98}" type="presParOf" srcId="{8BD4C7CC-513C-459A-85C7-1DB51E102DAA}" destId="{60DBAB50-233E-4D84-AAC5-394ED69033E3}" srcOrd="3" destOrd="0" presId="urn:microsoft.com/office/officeart/2005/8/layout/chevron1"/>
    <dgm:cxn modelId="{1DFE146C-86BE-4A90-A171-D40A4F888DBA}" type="presParOf" srcId="{8BD4C7CC-513C-459A-85C7-1DB51E102DAA}" destId="{9E36DBDA-E4BD-4B37-A87B-55847976B0B0}" srcOrd="4" destOrd="0" presId="urn:microsoft.com/office/officeart/2005/8/layout/chevron1"/>
    <dgm:cxn modelId="{7BB824BF-5B87-4012-9FE5-476B61F85412}" type="presParOf" srcId="{8BD4C7CC-513C-459A-85C7-1DB51E102DAA}" destId="{2D748F0D-8AE3-4CB3-8794-33DEB9319B18}" srcOrd="5" destOrd="0" presId="urn:microsoft.com/office/officeart/2005/8/layout/chevron1"/>
    <dgm:cxn modelId="{500ADBDF-C957-491E-A1A4-A55F625947BF}" type="presParOf" srcId="{8BD4C7CC-513C-459A-85C7-1DB51E102DAA}" destId="{338D88FC-6A42-4B1A-AF0C-8280018959AF}" srcOrd="6" destOrd="0" presId="urn:microsoft.com/office/officeart/2005/8/layout/chevron1"/>
    <dgm:cxn modelId="{2CCE43C8-4DC3-49C7-A973-9103C92B3915}" type="presParOf" srcId="{8BD4C7CC-513C-459A-85C7-1DB51E102DAA}" destId="{EC293F93-5955-4C02-BB13-71F8061417CF}" srcOrd="7" destOrd="0" presId="urn:microsoft.com/office/officeart/2005/8/layout/chevron1"/>
    <dgm:cxn modelId="{A914140D-A9F6-403A-8407-707AF4A2B07D}" type="presParOf" srcId="{8BD4C7CC-513C-459A-85C7-1DB51E102DAA}" destId="{46E6BEF1-315B-43E4-A455-4EE708192D1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4A4DF-E2A5-46DD-B72F-A3B34BAE744C}">
      <dsp:nvSpPr>
        <dsp:cNvPr id="0" name=""/>
        <dsp:cNvSpPr/>
      </dsp:nvSpPr>
      <dsp:spPr>
        <a:xfrm>
          <a:off x="89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2023/01</a:t>
          </a:r>
        </a:p>
      </dsp:txBody>
      <dsp:txXfrm>
        <a:off x="286320" y="974865"/>
        <a:ext cx="856290" cy="570860"/>
      </dsp:txXfrm>
    </dsp:sp>
    <dsp:sp modelId="{5A8276A7-12A7-4968-AA67-978A1CE92FF7}">
      <dsp:nvSpPr>
        <dsp:cNvPr id="0" name=""/>
        <dsp:cNvSpPr/>
      </dsp:nvSpPr>
      <dsp:spPr>
        <a:xfrm>
          <a:off x="128532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2023/02</a:t>
          </a:r>
        </a:p>
      </dsp:txBody>
      <dsp:txXfrm>
        <a:off x="1570755" y="974865"/>
        <a:ext cx="856290" cy="570860"/>
      </dsp:txXfrm>
    </dsp:sp>
    <dsp:sp modelId="{C2E88FEA-87C9-4DEE-BE6B-5A32AE3A8DE6}">
      <dsp:nvSpPr>
        <dsp:cNvPr id="0" name=""/>
        <dsp:cNvSpPr/>
      </dsp:nvSpPr>
      <dsp:spPr>
        <a:xfrm>
          <a:off x="256976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2023/03</a:t>
          </a:r>
        </a:p>
      </dsp:txBody>
      <dsp:txXfrm>
        <a:off x="2855190" y="974865"/>
        <a:ext cx="856290" cy="570860"/>
      </dsp:txXfrm>
    </dsp:sp>
    <dsp:sp modelId="{AB6D5058-BD17-41AF-8449-F299E1947635}">
      <dsp:nvSpPr>
        <dsp:cNvPr id="0" name=""/>
        <dsp:cNvSpPr/>
      </dsp:nvSpPr>
      <dsp:spPr>
        <a:xfrm>
          <a:off x="385419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2023/04</a:t>
          </a:r>
        </a:p>
      </dsp:txBody>
      <dsp:txXfrm>
        <a:off x="4139625" y="974865"/>
        <a:ext cx="856290" cy="570860"/>
      </dsp:txXfrm>
    </dsp:sp>
    <dsp:sp modelId="{FBB49252-D74A-459B-BFE3-D54CB3A36DCB}">
      <dsp:nvSpPr>
        <dsp:cNvPr id="0" name=""/>
        <dsp:cNvSpPr/>
      </dsp:nvSpPr>
      <dsp:spPr>
        <a:xfrm>
          <a:off x="513863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2024/01</a:t>
          </a:r>
        </a:p>
      </dsp:txBody>
      <dsp:txXfrm>
        <a:off x="5424060" y="974865"/>
        <a:ext cx="856290" cy="570860"/>
      </dsp:txXfrm>
    </dsp:sp>
    <dsp:sp modelId="{62C1574E-67AF-4D99-A25A-B2724809E00C}">
      <dsp:nvSpPr>
        <dsp:cNvPr id="0" name=""/>
        <dsp:cNvSpPr/>
      </dsp:nvSpPr>
      <dsp:spPr>
        <a:xfrm>
          <a:off x="642306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2024/02</a:t>
          </a:r>
        </a:p>
      </dsp:txBody>
      <dsp:txXfrm>
        <a:off x="6708496" y="974865"/>
        <a:ext cx="856290" cy="570860"/>
      </dsp:txXfrm>
    </dsp:sp>
    <dsp:sp modelId="{AE1D69FD-0377-45DD-A628-2BBDBC6C4952}">
      <dsp:nvSpPr>
        <dsp:cNvPr id="0" name=""/>
        <dsp:cNvSpPr/>
      </dsp:nvSpPr>
      <dsp:spPr>
        <a:xfrm>
          <a:off x="7707501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2024/03</a:t>
          </a:r>
        </a:p>
      </dsp:txBody>
      <dsp:txXfrm>
        <a:off x="7992931" y="974865"/>
        <a:ext cx="856290" cy="570860"/>
      </dsp:txXfrm>
    </dsp:sp>
    <dsp:sp modelId="{8550501F-D892-4BA2-A62A-30BD049FEBE8}">
      <dsp:nvSpPr>
        <dsp:cNvPr id="0" name=""/>
        <dsp:cNvSpPr/>
      </dsp:nvSpPr>
      <dsp:spPr>
        <a:xfrm>
          <a:off x="899193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2024/04</a:t>
          </a:r>
        </a:p>
      </dsp:txBody>
      <dsp:txXfrm>
        <a:off x="9277366" y="974865"/>
        <a:ext cx="856290" cy="570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4A4DF-E2A5-46DD-B72F-A3B34BAE744C}">
      <dsp:nvSpPr>
        <dsp:cNvPr id="0" name=""/>
        <dsp:cNvSpPr/>
      </dsp:nvSpPr>
      <dsp:spPr>
        <a:xfrm>
          <a:off x="89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2023/01</a:t>
          </a:r>
        </a:p>
      </dsp:txBody>
      <dsp:txXfrm>
        <a:off x="286320" y="974865"/>
        <a:ext cx="856290" cy="570860"/>
      </dsp:txXfrm>
    </dsp:sp>
    <dsp:sp modelId="{5A8276A7-12A7-4968-AA67-978A1CE92FF7}">
      <dsp:nvSpPr>
        <dsp:cNvPr id="0" name=""/>
        <dsp:cNvSpPr/>
      </dsp:nvSpPr>
      <dsp:spPr>
        <a:xfrm>
          <a:off x="128532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2023/02</a:t>
          </a:r>
        </a:p>
      </dsp:txBody>
      <dsp:txXfrm>
        <a:off x="1570755" y="974865"/>
        <a:ext cx="856290" cy="570860"/>
      </dsp:txXfrm>
    </dsp:sp>
    <dsp:sp modelId="{C2E88FEA-87C9-4DEE-BE6B-5A32AE3A8DE6}">
      <dsp:nvSpPr>
        <dsp:cNvPr id="0" name=""/>
        <dsp:cNvSpPr/>
      </dsp:nvSpPr>
      <dsp:spPr>
        <a:xfrm>
          <a:off x="256976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2023/03</a:t>
          </a:r>
        </a:p>
      </dsp:txBody>
      <dsp:txXfrm>
        <a:off x="2855190" y="974865"/>
        <a:ext cx="856290" cy="570860"/>
      </dsp:txXfrm>
    </dsp:sp>
    <dsp:sp modelId="{AB6D5058-BD17-41AF-8449-F299E1947635}">
      <dsp:nvSpPr>
        <dsp:cNvPr id="0" name=""/>
        <dsp:cNvSpPr/>
      </dsp:nvSpPr>
      <dsp:spPr>
        <a:xfrm>
          <a:off x="385419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2023/04</a:t>
          </a:r>
        </a:p>
      </dsp:txBody>
      <dsp:txXfrm>
        <a:off x="4139625" y="974865"/>
        <a:ext cx="856290" cy="570860"/>
      </dsp:txXfrm>
    </dsp:sp>
    <dsp:sp modelId="{FBB49252-D74A-459B-BFE3-D54CB3A36DCB}">
      <dsp:nvSpPr>
        <dsp:cNvPr id="0" name=""/>
        <dsp:cNvSpPr/>
      </dsp:nvSpPr>
      <dsp:spPr>
        <a:xfrm>
          <a:off x="513863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2024/01</a:t>
          </a:r>
        </a:p>
      </dsp:txBody>
      <dsp:txXfrm>
        <a:off x="5424060" y="974865"/>
        <a:ext cx="856290" cy="570860"/>
      </dsp:txXfrm>
    </dsp:sp>
    <dsp:sp modelId="{62C1574E-67AF-4D99-A25A-B2724809E00C}">
      <dsp:nvSpPr>
        <dsp:cNvPr id="0" name=""/>
        <dsp:cNvSpPr/>
      </dsp:nvSpPr>
      <dsp:spPr>
        <a:xfrm>
          <a:off x="642306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2024/02</a:t>
          </a:r>
        </a:p>
      </dsp:txBody>
      <dsp:txXfrm>
        <a:off x="6708496" y="974865"/>
        <a:ext cx="856290" cy="570860"/>
      </dsp:txXfrm>
    </dsp:sp>
    <dsp:sp modelId="{AE1D69FD-0377-45DD-A628-2BBDBC6C4952}">
      <dsp:nvSpPr>
        <dsp:cNvPr id="0" name=""/>
        <dsp:cNvSpPr/>
      </dsp:nvSpPr>
      <dsp:spPr>
        <a:xfrm>
          <a:off x="7707501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2024/03</a:t>
          </a:r>
        </a:p>
      </dsp:txBody>
      <dsp:txXfrm>
        <a:off x="7992931" y="974865"/>
        <a:ext cx="856290" cy="570860"/>
      </dsp:txXfrm>
    </dsp:sp>
    <dsp:sp modelId="{8550501F-D892-4BA2-A62A-30BD049FEBE8}">
      <dsp:nvSpPr>
        <dsp:cNvPr id="0" name=""/>
        <dsp:cNvSpPr/>
      </dsp:nvSpPr>
      <dsp:spPr>
        <a:xfrm>
          <a:off x="899193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2024/04</a:t>
          </a:r>
        </a:p>
      </dsp:txBody>
      <dsp:txXfrm>
        <a:off x="9277366" y="974865"/>
        <a:ext cx="856290" cy="570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F2108-7152-4055-AD50-083393DD458E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Primeira entrevista</a:t>
          </a:r>
        </a:p>
      </dsp:txBody>
      <dsp:txXfrm>
        <a:off x="355203" y="2356114"/>
        <a:ext cx="1059656" cy="706437"/>
      </dsp:txXfrm>
    </dsp:sp>
    <dsp:sp modelId="{5E3D9679-3106-46C0-95B0-CD02A5BE3999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Segunda entrevista</a:t>
          </a:r>
        </a:p>
      </dsp:txBody>
      <dsp:txXfrm>
        <a:off x="1944687" y="2356114"/>
        <a:ext cx="1059656" cy="706437"/>
      </dsp:txXfrm>
    </dsp:sp>
    <dsp:sp modelId="{9E36DBDA-E4BD-4B37-A87B-55847976B0B0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Terceira entrevista</a:t>
          </a:r>
        </a:p>
      </dsp:txBody>
      <dsp:txXfrm>
        <a:off x="3534172" y="2356114"/>
        <a:ext cx="1059656" cy="706437"/>
      </dsp:txXfrm>
    </dsp:sp>
    <dsp:sp modelId="{338D88FC-6A42-4B1A-AF0C-8280018959AF}">
      <dsp:nvSpPr>
        <dsp:cNvPr id="0" name=""/>
        <dsp:cNvSpPr/>
      </dsp:nvSpPr>
      <dsp:spPr>
        <a:xfrm>
          <a:off x="4770437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Quarta entrevista</a:t>
          </a:r>
        </a:p>
      </dsp:txBody>
      <dsp:txXfrm>
        <a:off x="5123656" y="2356114"/>
        <a:ext cx="1059656" cy="706437"/>
      </dsp:txXfrm>
    </dsp:sp>
    <dsp:sp modelId="{46E6BEF1-315B-43E4-A455-4EE708192D1A}">
      <dsp:nvSpPr>
        <dsp:cNvPr id="0" name=""/>
        <dsp:cNvSpPr/>
      </dsp:nvSpPr>
      <dsp:spPr>
        <a:xfrm>
          <a:off x="6359921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Quinta entrevista</a:t>
          </a:r>
        </a:p>
      </dsp:txBody>
      <dsp:txXfrm>
        <a:off x="6713140" y="2356114"/>
        <a:ext cx="1059656" cy="706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4A4DF-E2A5-46DD-B72F-A3B34BAE744C}">
      <dsp:nvSpPr>
        <dsp:cNvPr id="0" name=""/>
        <dsp:cNvSpPr/>
      </dsp:nvSpPr>
      <dsp:spPr>
        <a:xfrm>
          <a:off x="89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2023/01</a:t>
          </a:r>
        </a:p>
      </dsp:txBody>
      <dsp:txXfrm>
        <a:off x="286320" y="974865"/>
        <a:ext cx="856290" cy="570860"/>
      </dsp:txXfrm>
    </dsp:sp>
    <dsp:sp modelId="{5A8276A7-12A7-4968-AA67-978A1CE92FF7}">
      <dsp:nvSpPr>
        <dsp:cNvPr id="0" name=""/>
        <dsp:cNvSpPr/>
      </dsp:nvSpPr>
      <dsp:spPr>
        <a:xfrm>
          <a:off x="128532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2023/02</a:t>
          </a:r>
        </a:p>
      </dsp:txBody>
      <dsp:txXfrm>
        <a:off x="1570755" y="974865"/>
        <a:ext cx="856290" cy="570860"/>
      </dsp:txXfrm>
    </dsp:sp>
    <dsp:sp modelId="{C2E88FEA-87C9-4DEE-BE6B-5A32AE3A8DE6}">
      <dsp:nvSpPr>
        <dsp:cNvPr id="0" name=""/>
        <dsp:cNvSpPr/>
      </dsp:nvSpPr>
      <dsp:spPr>
        <a:xfrm>
          <a:off x="256976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2023/03</a:t>
          </a:r>
        </a:p>
      </dsp:txBody>
      <dsp:txXfrm>
        <a:off x="2855190" y="974865"/>
        <a:ext cx="856290" cy="570860"/>
      </dsp:txXfrm>
    </dsp:sp>
    <dsp:sp modelId="{AB6D5058-BD17-41AF-8449-F299E1947635}">
      <dsp:nvSpPr>
        <dsp:cNvPr id="0" name=""/>
        <dsp:cNvSpPr/>
      </dsp:nvSpPr>
      <dsp:spPr>
        <a:xfrm>
          <a:off x="385419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2023/04</a:t>
          </a:r>
        </a:p>
      </dsp:txBody>
      <dsp:txXfrm>
        <a:off x="4139625" y="974865"/>
        <a:ext cx="856290" cy="570860"/>
      </dsp:txXfrm>
    </dsp:sp>
    <dsp:sp modelId="{FBB49252-D74A-459B-BFE3-D54CB3A36DCB}">
      <dsp:nvSpPr>
        <dsp:cNvPr id="0" name=""/>
        <dsp:cNvSpPr/>
      </dsp:nvSpPr>
      <dsp:spPr>
        <a:xfrm>
          <a:off x="513863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2024/01</a:t>
          </a:r>
        </a:p>
      </dsp:txBody>
      <dsp:txXfrm>
        <a:off x="5424060" y="974865"/>
        <a:ext cx="856290" cy="570860"/>
      </dsp:txXfrm>
    </dsp:sp>
    <dsp:sp modelId="{62C1574E-67AF-4D99-A25A-B2724809E00C}">
      <dsp:nvSpPr>
        <dsp:cNvPr id="0" name=""/>
        <dsp:cNvSpPr/>
      </dsp:nvSpPr>
      <dsp:spPr>
        <a:xfrm>
          <a:off x="642306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2024/02</a:t>
          </a:r>
        </a:p>
      </dsp:txBody>
      <dsp:txXfrm>
        <a:off x="6708496" y="974865"/>
        <a:ext cx="856290" cy="570860"/>
      </dsp:txXfrm>
    </dsp:sp>
    <dsp:sp modelId="{AE1D69FD-0377-45DD-A628-2BBDBC6C4952}">
      <dsp:nvSpPr>
        <dsp:cNvPr id="0" name=""/>
        <dsp:cNvSpPr/>
      </dsp:nvSpPr>
      <dsp:spPr>
        <a:xfrm>
          <a:off x="7707501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2024/03</a:t>
          </a:r>
        </a:p>
      </dsp:txBody>
      <dsp:txXfrm>
        <a:off x="7992931" y="974865"/>
        <a:ext cx="856290" cy="570860"/>
      </dsp:txXfrm>
    </dsp:sp>
    <dsp:sp modelId="{8550501F-D892-4BA2-A62A-30BD049FEBE8}">
      <dsp:nvSpPr>
        <dsp:cNvPr id="0" name=""/>
        <dsp:cNvSpPr/>
      </dsp:nvSpPr>
      <dsp:spPr>
        <a:xfrm>
          <a:off x="899193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2024/04</a:t>
          </a:r>
        </a:p>
      </dsp:txBody>
      <dsp:txXfrm>
        <a:off x="9277366" y="974865"/>
        <a:ext cx="856290" cy="570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F2108-7152-4055-AD50-083393DD458E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Primeira entrevista</a:t>
          </a:r>
        </a:p>
      </dsp:txBody>
      <dsp:txXfrm>
        <a:off x="355203" y="2356114"/>
        <a:ext cx="1059656" cy="706437"/>
      </dsp:txXfrm>
    </dsp:sp>
    <dsp:sp modelId="{5E3D9679-3106-46C0-95B0-CD02A5BE3999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Segunda entrevista</a:t>
          </a:r>
        </a:p>
      </dsp:txBody>
      <dsp:txXfrm>
        <a:off x="1944687" y="2356114"/>
        <a:ext cx="1059656" cy="706437"/>
      </dsp:txXfrm>
    </dsp:sp>
    <dsp:sp modelId="{9E36DBDA-E4BD-4B37-A87B-55847976B0B0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Terceira entrevista</a:t>
          </a:r>
        </a:p>
      </dsp:txBody>
      <dsp:txXfrm>
        <a:off x="3534172" y="2356114"/>
        <a:ext cx="1059656" cy="706437"/>
      </dsp:txXfrm>
    </dsp:sp>
    <dsp:sp modelId="{338D88FC-6A42-4B1A-AF0C-8280018959AF}">
      <dsp:nvSpPr>
        <dsp:cNvPr id="0" name=""/>
        <dsp:cNvSpPr/>
      </dsp:nvSpPr>
      <dsp:spPr>
        <a:xfrm>
          <a:off x="4770437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Quarta entrevista</a:t>
          </a:r>
        </a:p>
      </dsp:txBody>
      <dsp:txXfrm>
        <a:off x="5123656" y="2356114"/>
        <a:ext cx="1059656" cy="706437"/>
      </dsp:txXfrm>
    </dsp:sp>
    <dsp:sp modelId="{46E6BEF1-315B-43E4-A455-4EE708192D1A}">
      <dsp:nvSpPr>
        <dsp:cNvPr id="0" name=""/>
        <dsp:cNvSpPr/>
      </dsp:nvSpPr>
      <dsp:spPr>
        <a:xfrm>
          <a:off x="6359921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Quinta entrevista</a:t>
          </a:r>
        </a:p>
      </dsp:txBody>
      <dsp:txXfrm>
        <a:off x="6713140" y="2356114"/>
        <a:ext cx="1059656" cy="706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4A4DF-E2A5-46DD-B72F-A3B34BAE744C}">
      <dsp:nvSpPr>
        <dsp:cNvPr id="0" name=""/>
        <dsp:cNvSpPr/>
      </dsp:nvSpPr>
      <dsp:spPr>
        <a:xfrm>
          <a:off x="89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2023/01</a:t>
          </a:r>
        </a:p>
      </dsp:txBody>
      <dsp:txXfrm>
        <a:off x="286320" y="974865"/>
        <a:ext cx="856290" cy="570860"/>
      </dsp:txXfrm>
    </dsp:sp>
    <dsp:sp modelId="{5A8276A7-12A7-4968-AA67-978A1CE92FF7}">
      <dsp:nvSpPr>
        <dsp:cNvPr id="0" name=""/>
        <dsp:cNvSpPr/>
      </dsp:nvSpPr>
      <dsp:spPr>
        <a:xfrm>
          <a:off x="128532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2023/02</a:t>
          </a:r>
        </a:p>
      </dsp:txBody>
      <dsp:txXfrm>
        <a:off x="1570755" y="974865"/>
        <a:ext cx="856290" cy="570860"/>
      </dsp:txXfrm>
    </dsp:sp>
    <dsp:sp modelId="{C2E88FEA-87C9-4DEE-BE6B-5A32AE3A8DE6}">
      <dsp:nvSpPr>
        <dsp:cNvPr id="0" name=""/>
        <dsp:cNvSpPr/>
      </dsp:nvSpPr>
      <dsp:spPr>
        <a:xfrm>
          <a:off x="256976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2023/03</a:t>
          </a:r>
        </a:p>
      </dsp:txBody>
      <dsp:txXfrm>
        <a:off x="2855190" y="974865"/>
        <a:ext cx="856290" cy="570860"/>
      </dsp:txXfrm>
    </dsp:sp>
    <dsp:sp modelId="{AB6D5058-BD17-41AF-8449-F299E1947635}">
      <dsp:nvSpPr>
        <dsp:cNvPr id="0" name=""/>
        <dsp:cNvSpPr/>
      </dsp:nvSpPr>
      <dsp:spPr>
        <a:xfrm>
          <a:off x="3854195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2023/04</a:t>
          </a:r>
        </a:p>
      </dsp:txBody>
      <dsp:txXfrm>
        <a:off x="4139625" y="974865"/>
        <a:ext cx="856290" cy="570860"/>
      </dsp:txXfrm>
    </dsp:sp>
    <dsp:sp modelId="{FBB49252-D74A-459B-BFE3-D54CB3A36DCB}">
      <dsp:nvSpPr>
        <dsp:cNvPr id="0" name=""/>
        <dsp:cNvSpPr/>
      </dsp:nvSpPr>
      <dsp:spPr>
        <a:xfrm>
          <a:off x="5138630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2024/01</a:t>
          </a:r>
        </a:p>
      </dsp:txBody>
      <dsp:txXfrm>
        <a:off x="5424060" y="974865"/>
        <a:ext cx="856290" cy="570860"/>
      </dsp:txXfrm>
    </dsp:sp>
    <dsp:sp modelId="{62C1574E-67AF-4D99-A25A-B2724809E00C}">
      <dsp:nvSpPr>
        <dsp:cNvPr id="0" name=""/>
        <dsp:cNvSpPr/>
      </dsp:nvSpPr>
      <dsp:spPr>
        <a:xfrm>
          <a:off x="642306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2024/02</a:t>
          </a:r>
        </a:p>
      </dsp:txBody>
      <dsp:txXfrm>
        <a:off x="6708496" y="974865"/>
        <a:ext cx="856290" cy="570860"/>
      </dsp:txXfrm>
    </dsp:sp>
    <dsp:sp modelId="{AE1D69FD-0377-45DD-A628-2BBDBC6C4952}">
      <dsp:nvSpPr>
        <dsp:cNvPr id="0" name=""/>
        <dsp:cNvSpPr/>
      </dsp:nvSpPr>
      <dsp:spPr>
        <a:xfrm>
          <a:off x="7707501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2024/03</a:t>
          </a:r>
        </a:p>
      </dsp:txBody>
      <dsp:txXfrm>
        <a:off x="7992931" y="974865"/>
        <a:ext cx="856290" cy="570860"/>
      </dsp:txXfrm>
    </dsp:sp>
    <dsp:sp modelId="{8550501F-D892-4BA2-A62A-30BD049FEBE8}">
      <dsp:nvSpPr>
        <dsp:cNvPr id="0" name=""/>
        <dsp:cNvSpPr/>
      </dsp:nvSpPr>
      <dsp:spPr>
        <a:xfrm>
          <a:off x="8991936" y="974865"/>
          <a:ext cx="1427150" cy="570860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venir"/>
            </a:rPr>
            <a:t>2024/04</a:t>
          </a:r>
        </a:p>
      </dsp:txBody>
      <dsp:txXfrm>
        <a:off x="9277366" y="974865"/>
        <a:ext cx="856290" cy="570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F2108-7152-4055-AD50-083393DD458E}">
      <dsp:nvSpPr>
        <dsp:cNvPr id="0" name=""/>
        <dsp:cNvSpPr/>
      </dsp:nvSpPr>
      <dsp:spPr>
        <a:xfrm>
          <a:off x="1984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Primeira entrevista</a:t>
          </a:r>
        </a:p>
      </dsp:txBody>
      <dsp:txXfrm>
        <a:off x="355203" y="2356114"/>
        <a:ext cx="1059656" cy="706437"/>
      </dsp:txXfrm>
    </dsp:sp>
    <dsp:sp modelId="{5E3D9679-3106-46C0-95B0-CD02A5BE3999}">
      <dsp:nvSpPr>
        <dsp:cNvPr id="0" name=""/>
        <dsp:cNvSpPr/>
      </dsp:nvSpPr>
      <dsp:spPr>
        <a:xfrm>
          <a:off x="1591468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Segunda entrevista</a:t>
          </a:r>
        </a:p>
      </dsp:txBody>
      <dsp:txXfrm>
        <a:off x="1944687" y="2356114"/>
        <a:ext cx="1059656" cy="706437"/>
      </dsp:txXfrm>
    </dsp:sp>
    <dsp:sp modelId="{9E36DBDA-E4BD-4B37-A87B-55847976B0B0}">
      <dsp:nvSpPr>
        <dsp:cNvPr id="0" name=""/>
        <dsp:cNvSpPr/>
      </dsp:nvSpPr>
      <dsp:spPr>
        <a:xfrm>
          <a:off x="3180953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Terceira entrevista</a:t>
          </a:r>
        </a:p>
      </dsp:txBody>
      <dsp:txXfrm>
        <a:off x="3534172" y="2356114"/>
        <a:ext cx="1059656" cy="706437"/>
      </dsp:txXfrm>
    </dsp:sp>
    <dsp:sp modelId="{338D88FC-6A42-4B1A-AF0C-8280018959AF}">
      <dsp:nvSpPr>
        <dsp:cNvPr id="0" name=""/>
        <dsp:cNvSpPr/>
      </dsp:nvSpPr>
      <dsp:spPr>
        <a:xfrm>
          <a:off x="4770437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Quarta entrevista</a:t>
          </a:r>
        </a:p>
      </dsp:txBody>
      <dsp:txXfrm>
        <a:off x="5123656" y="2356114"/>
        <a:ext cx="1059656" cy="706437"/>
      </dsp:txXfrm>
    </dsp:sp>
    <dsp:sp modelId="{46E6BEF1-315B-43E4-A455-4EE708192D1A}">
      <dsp:nvSpPr>
        <dsp:cNvPr id="0" name=""/>
        <dsp:cNvSpPr/>
      </dsp:nvSpPr>
      <dsp:spPr>
        <a:xfrm>
          <a:off x="6359921" y="2356114"/>
          <a:ext cx="1766093" cy="706437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Quinta entrevista</a:t>
          </a:r>
        </a:p>
      </dsp:txBody>
      <dsp:txXfrm>
        <a:off x="6713140" y="2356114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7336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70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17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54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32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217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1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866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11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475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832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7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339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46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4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980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783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112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060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675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965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090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93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887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575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693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603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718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431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439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983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974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33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250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3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95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20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4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2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05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 descr="Diagra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792420" y="2119791"/>
            <a:ext cx="6109063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792419" y="4295441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04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1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1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6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rial"/>
              <a:buChar char="•"/>
              <a:defRPr sz="32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60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65877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58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71040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7942216" y="6356350"/>
            <a:ext cx="34115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LAPEI-UFG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lapei.face.ufg.br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://www.youtube.com/@lapeiufg" TargetMode="External"/><Relationship Id="rId4" Type="http://schemas.openxmlformats.org/officeDocument/2006/relationships/hyperlink" Target="https://www.instagram.com/lapeiufg/" TargetMode="Externa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792420" y="2119791"/>
            <a:ext cx="6790199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</a:pPr>
            <a:r>
              <a:rPr lang="pt-BR" sz="4800" dirty="0"/>
              <a:t>Trajetórias ocupacionais de trabalhadores por conta própria</a:t>
            </a:r>
            <a:endParaRPr sz="4800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654396" y="4623245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aplicação de Análise de Sequência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914400" y="4545607"/>
            <a:ext cx="5849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23A1-06AF-4294-9BDA-00044FB1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766218"/>
            <a:ext cx="10515600" cy="1325563"/>
          </a:xfrm>
        </p:spPr>
        <p:txBody>
          <a:bodyPr/>
          <a:lstStyle/>
          <a:p>
            <a:pPr algn="ctr"/>
            <a:r>
              <a:rPr lang="pt-BR" sz="6600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34096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Literatura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23622"/>
              </p:ext>
            </p:extLst>
          </p:nvPr>
        </p:nvGraphicFramePr>
        <p:xfrm>
          <a:off x="1276231" y="1012629"/>
          <a:ext cx="9639538" cy="483274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68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58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Autores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Clusters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err="1"/>
                        <a:t>Kock</a:t>
                      </a:r>
                      <a:r>
                        <a:rPr lang="pt-BR" sz="2000" dirty="0"/>
                        <a:t>, Park e </a:t>
                      </a:r>
                      <a:r>
                        <a:rPr lang="pt-BR" sz="2000" dirty="0" err="1"/>
                        <a:t>Zahra</a:t>
                      </a:r>
                      <a:r>
                        <a:rPr lang="pt-BR" sz="2000" dirty="0"/>
                        <a:t>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Alemanha</a:t>
                      </a:r>
                    </a:p>
                    <a:p>
                      <a:pPr algn="ctr"/>
                      <a:r>
                        <a:rPr lang="pt-BR" sz="2000" dirty="0"/>
                        <a:t>(25</a:t>
                      </a:r>
                      <a:r>
                        <a:rPr lang="pt-BR" sz="2000" baseline="0" dirty="0"/>
                        <a:t> anos)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</a:t>
                      </a:r>
                      <a:r>
                        <a:rPr lang="pt-BR" sz="2000" b="1" dirty="0"/>
                        <a:t>) padrões misto</a:t>
                      </a:r>
                      <a:r>
                        <a:rPr lang="pt-BR" sz="2000" dirty="0"/>
                        <a:t>;</a:t>
                      </a:r>
                      <a:r>
                        <a:rPr lang="pt-BR" sz="2000" baseline="0" dirty="0"/>
                        <a:t> </a:t>
                      </a:r>
                      <a:r>
                        <a:rPr lang="pt-BR" sz="2000" dirty="0"/>
                        <a:t>2) padrões por</a:t>
                      </a:r>
                      <a:r>
                        <a:rPr lang="pt-BR" sz="2000" baseline="0" dirty="0"/>
                        <a:t> necessidade;</a:t>
                      </a:r>
                    </a:p>
                    <a:p>
                      <a:r>
                        <a:rPr lang="pt-BR" sz="2000" baseline="0" dirty="0"/>
                        <a:t>3) padrões empregado; 4) padrões persistente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err="1"/>
                        <a:t>Beusch</a:t>
                      </a:r>
                      <a:r>
                        <a:rPr lang="pt-BR" sz="2000" dirty="0"/>
                        <a:t> e </a:t>
                      </a:r>
                      <a:r>
                        <a:rPr lang="pt-BR" sz="2000" dirty="0" err="1"/>
                        <a:t>Soest</a:t>
                      </a:r>
                      <a:r>
                        <a:rPr lang="pt-BR" sz="2000" baseline="0" dirty="0"/>
                        <a:t> (2020)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Holanda</a:t>
                      </a:r>
                    </a:p>
                    <a:p>
                      <a:pPr algn="ctr"/>
                      <a:r>
                        <a:rPr lang="pt-BR" sz="2000" dirty="0"/>
                        <a:t>(29 anos)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Sete clusters:</a:t>
                      </a:r>
                      <a:r>
                        <a:rPr lang="pt-BR" sz="2000" baseline="0" dirty="0"/>
                        <a:t> padrões por necessidade, padrões </a:t>
                      </a:r>
                      <a:r>
                        <a:rPr lang="pt-BR" sz="2000" b="1" baseline="0" dirty="0"/>
                        <a:t>beneficiários de assistencialismo</a:t>
                      </a:r>
                      <a:r>
                        <a:rPr lang="pt-BR" sz="2000" baseline="0" dirty="0"/>
                        <a:t>, </a:t>
                      </a:r>
                      <a:r>
                        <a:rPr lang="pt-BR" sz="2000" b="1" baseline="0" dirty="0"/>
                        <a:t>padrões híbridos</a:t>
                      </a:r>
                      <a:r>
                        <a:rPr lang="pt-BR" sz="2000" baseline="0" dirty="0"/>
                        <a:t>; padrões persistentes; padrões de diretores e acionistas; padrões assalariado e que migram tardiamente para atividade empreendedora.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err="1"/>
                        <a:t>Bay</a:t>
                      </a:r>
                      <a:r>
                        <a:rPr lang="pt-BR" sz="2000" dirty="0"/>
                        <a:t> e </a:t>
                      </a:r>
                      <a:r>
                        <a:rPr lang="pt-BR" sz="2000" dirty="0" err="1"/>
                        <a:t>Koster</a:t>
                      </a:r>
                      <a:r>
                        <a:rPr lang="pt-BR" sz="2000" dirty="0"/>
                        <a:t>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Holanda</a:t>
                      </a:r>
                    </a:p>
                    <a:p>
                      <a:pPr algn="ctr"/>
                      <a:r>
                        <a:rPr lang="pt-BR" sz="2000" dirty="0"/>
                        <a:t>(16 anos)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Sete clusters: dois padrões</a:t>
                      </a:r>
                      <a:r>
                        <a:rPr lang="pt-BR" sz="2000" baseline="0" dirty="0"/>
                        <a:t> de persistentes; dois padrões por necessidade; </a:t>
                      </a:r>
                      <a:r>
                        <a:rPr lang="pt-BR" sz="2000" b="1" baseline="0" dirty="0"/>
                        <a:t>padrões que migram para acionista</a:t>
                      </a:r>
                      <a:r>
                        <a:rPr lang="pt-BR" sz="2000" baseline="0" dirty="0"/>
                        <a:t>; padrões assalariado e que migram tardiamente para atividade empreendedora.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Sun, Jin e Zhao (2023)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China</a:t>
                      </a:r>
                    </a:p>
                    <a:p>
                      <a:pPr algn="ctr" rtl="0"/>
                      <a:r>
                        <a:rPr lang="pt-BR" sz="2000" dirty="0"/>
                        <a:t>(</a:t>
                      </a:r>
                      <a:r>
                        <a:rPr lang="pt-BR" sz="2000" dirty="0">
                          <a:effectLst/>
                        </a:rPr>
                        <a:t>± 30</a:t>
                      </a:r>
                      <a:r>
                        <a:rPr lang="pt-BR" sz="2000" baseline="0" dirty="0">
                          <a:effectLst/>
                        </a:rPr>
                        <a:t> anos)</a:t>
                      </a:r>
                      <a:endParaRPr lang="pt-BR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1) </a:t>
                      </a:r>
                      <a:r>
                        <a:rPr lang="pt-BR" sz="2000" b="1" dirty="0"/>
                        <a:t>padrões de agricultores</a:t>
                      </a:r>
                      <a:r>
                        <a:rPr lang="pt-BR" sz="2000" dirty="0"/>
                        <a:t>; 2)</a:t>
                      </a:r>
                      <a:r>
                        <a:rPr lang="pt-BR" sz="2000" baseline="0" dirty="0"/>
                        <a:t> padrões persistentes; 3) padrões por necessidade; 4) padrões empregados.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23A1-06AF-4294-9BDA-00044FB1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6600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198860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FC7593A-92F7-4142-89B7-DCEC2409D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106507"/>
              </p:ext>
            </p:extLst>
          </p:nvPr>
        </p:nvGraphicFramePr>
        <p:xfrm>
          <a:off x="1132231" y="487786"/>
          <a:ext cx="10419977" cy="252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67;p2"/>
          <p:cNvSpPr txBox="1">
            <a:spLocks/>
          </p:cNvSpPr>
          <p:nvPr/>
        </p:nvSpPr>
        <p:spPr>
          <a:xfrm>
            <a:off x="932688" y="2540000"/>
            <a:ext cx="10893552" cy="196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None/>
            </a:pPr>
            <a:r>
              <a:rPr lang="pt-BR" sz="3600" dirty="0">
                <a:solidFill>
                  <a:schemeClr val="tx1"/>
                </a:solidFill>
              </a:rPr>
              <a:t>Foram utilizados </a:t>
            </a:r>
            <a:r>
              <a:rPr lang="pt-BR" sz="3600" dirty="0" err="1">
                <a:solidFill>
                  <a:schemeClr val="tx1"/>
                </a:solidFill>
              </a:rPr>
              <a:t>microdados</a:t>
            </a:r>
            <a:r>
              <a:rPr lang="pt-BR" sz="3600" dirty="0">
                <a:solidFill>
                  <a:schemeClr val="tx1"/>
                </a:solidFill>
              </a:rPr>
              <a:t> referentes a </a:t>
            </a:r>
            <a:r>
              <a:rPr lang="pt-BR" sz="3600" b="1" dirty="0">
                <a:solidFill>
                  <a:schemeClr val="tx1"/>
                </a:solidFill>
              </a:rPr>
              <a:t>8 </a:t>
            </a:r>
            <a:r>
              <a:rPr lang="pt-BR" sz="3600" b="1" dirty="0" err="1">
                <a:solidFill>
                  <a:schemeClr val="tx1"/>
                </a:solidFill>
              </a:rPr>
              <a:t>PnadC</a:t>
            </a:r>
            <a:r>
              <a:rPr lang="pt-BR" sz="3600" dirty="0">
                <a:solidFill>
                  <a:schemeClr val="tx1"/>
                </a:solidFill>
              </a:rPr>
              <a:t>, das quais foram sequenciados </a:t>
            </a:r>
            <a:r>
              <a:rPr lang="pt-BR" sz="3600" b="1" dirty="0">
                <a:solidFill>
                  <a:schemeClr val="tx1"/>
                </a:solidFill>
              </a:rPr>
              <a:t>4 grupos de amostragens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pPr marL="228600" indent="-50800" algn="ctr">
              <a:spcBef>
                <a:spcPts val="0"/>
              </a:spcBef>
              <a:buNone/>
            </a:pPr>
            <a:endParaRPr lang="pt-BR" sz="3600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r>
              <a:rPr lang="pt-BR" sz="3600" b="1" dirty="0">
                <a:solidFill>
                  <a:schemeClr val="tx1"/>
                </a:solidFill>
              </a:rPr>
              <a:t>Acompanhamento dos indivíduos</a:t>
            </a:r>
            <a:r>
              <a:rPr lang="pt-BR" sz="3600" dirty="0">
                <a:solidFill>
                  <a:schemeClr val="tx1"/>
                </a:solidFill>
              </a:rPr>
              <a:t> a partir da concatenação das variáveis: UPA, estrato, dia, mês e ano de nascimento, gênero.</a:t>
            </a:r>
          </a:p>
        </p:txBody>
      </p:sp>
    </p:spTree>
    <p:extLst>
      <p:ext uri="{BB962C8B-B14F-4D97-AF65-F5344CB8AC3E}">
        <p14:creationId xmlns:p14="http://schemas.microsoft.com/office/powerpoint/2010/main" val="25193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FC7593A-92F7-4142-89B7-DCEC2409D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893170"/>
              </p:ext>
            </p:extLst>
          </p:nvPr>
        </p:nvGraphicFramePr>
        <p:xfrm>
          <a:off x="1132231" y="487786"/>
          <a:ext cx="10419977" cy="252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113B0AA-8815-4DA6-9098-E9F22CF29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745778"/>
              </p:ext>
            </p:extLst>
          </p:nvPr>
        </p:nvGraphicFramePr>
        <p:xfrm>
          <a:off x="2213154" y="15637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" name="Conector de seta reta 4"/>
          <p:cNvCxnSpPr/>
          <p:nvPr/>
        </p:nvCxnSpPr>
        <p:spPr>
          <a:xfrm>
            <a:off x="1777042" y="2035834"/>
            <a:ext cx="1224950" cy="187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191774" y="2035834"/>
            <a:ext cx="1388852" cy="187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399472" y="2035834"/>
            <a:ext cx="1759788" cy="187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736566" y="2035834"/>
            <a:ext cx="2070340" cy="187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039155" y="2035834"/>
            <a:ext cx="2277373" cy="187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FC7593A-92F7-4142-89B7-DCEC2409D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893170"/>
              </p:ext>
            </p:extLst>
          </p:nvPr>
        </p:nvGraphicFramePr>
        <p:xfrm>
          <a:off x="1132231" y="487786"/>
          <a:ext cx="10419977" cy="252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113B0AA-8815-4DA6-9098-E9F22CF29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745778"/>
              </p:ext>
            </p:extLst>
          </p:nvPr>
        </p:nvGraphicFramePr>
        <p:xfrm>
          <a:off x="2213154" y="15637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Conector de seta reta 2"/>
          <p:cNvCxnSpPr/>
          <p:nvPr/>
        </p:nvCxnSpPr>
        <p:spPr>
          <a:xfrm flipH="1">
            <a:off x="3045125" y="2027208"/>
            <a:ext cx="103517" cy="18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4425351" y="2027208"/>
            <a:ext cx="155275" cy="18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5702060" y="2027208"/>
            <a:ext cx="491706" cy="18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944264" y="2027208"/>
            <a:ext cx="828136" cy="18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8238226" y="2027208"/>
            <a:ext cx="1121434" cy="189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349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FC7593A-92F7-4142-89B7-DCEC2409D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893170"/>
              </p:ext>
            </p:extLst>
          </p:nvPr>
        </p:nvGraphicFramePr>
        <p:xfrm>
          <a:off x="1132231" y="487786"/>
          <a:ext cx="10419977" cy="252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113B0AA-8815-4DA6-9098-E9F22CF29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745778"/>
              </p:ext>
            </p:extLst>
          </p:nvPr>
        </p:nvGraphicFramePr>
        <p:xfrm>
          <a:off x="2213154" y="15637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Conector de seta reta 3"/>
          <p:cNvCxnSpPr/>
          <p:nvPr/>
        </p:nvCxnSpPr>
        <p:spPr>
          <a:xfrm flipH="1">
            <a:off x="3036498" y="2061713"/>
            <a:ext cx="1328468" cy="18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606506" y="2061713"/>
            <a:ext cx="1078302" cy="18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6228272" y="2061713"/>
            <a:ext cx="733245" cy="18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7772400" y="2061713"/>
            <a:ext cx="422694" cy="18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9359660" y="2061713"/>
            <a:ext cx="207034" cy="18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722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81643"/>
              </p:ext>
            </p:extLst>
          </p:nvPr>
        </p:nvGraphicFramePr>
        <p:xfrm>
          <a:off x="1304544" y="2241593"/>
          <a:ext cx="9869425" cy="395362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28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Antes do tratamento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Após o tratamento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Sigla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Empregado do setor privado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Empregado do setor privado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ESP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Trabalhador doméstico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Trabalhador por conta própria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venir"/>
                        </a:rPr>
                        <a:t>Trabalhador por conta própria</a:t>
                      </a:r>
                      <a:endParaRPr lang="pt-BR" sz="200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Avenir"/>
                        </a:rPr>
                        <a:t>TCP</a:t>
                      </a:r>
                      <a:endParaRPr lang="pt-BR" sz="200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Fora da força de trabalho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Pessoa fora de trabalho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PFT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Desocupado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Empregador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Excluídos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Trabalhador familiar não remunerado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Empregado do setor público (inclusive empresas de economia mista)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venir"/>
                        </a:rPr>
                        <a:t>Militar do exército, da marinha, da aeronáutica, da polícia militar ou do corpo de bombeiros militar</a:t>
                      </a:r>
                      <a:endParaRPr lang="pt-BR" sz="2000" dirty="0">
                        <a:effectLst/>
                        <a:latin typeface="Aveni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018031" y="662781"/>
            <a:ext cx="10725912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Tratamentos realizados: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Pessoas entre 15 e 64 anos;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Que exerceu trabalho por conta própria em alguma das cinco entrevistas.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4688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/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r>
              <a:rPr lang="pt-BR" b="1" dirty="0"/>
              <a:t>Resultado:</a:t>
            </a: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</a:rPr>
              <a:t>39.075</a:t>
            </a:r>
            <a:r>
              <a:rPr lang="pt-BR" dirty="0">
                <a:solidFill>
                  <a:schemeClr val="tx1"/>
                </a:solidFill>
              </a:rPr>
              <a:t> indivíduos amostrados.</a:t>
            </a:r>
          </a:p>
          <a:p>
            <a:pPr marL="228600" indent="-5080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</a:rPr>
              <a:t>6.000</a:t>
            </a:r>
            <a:r>
              <a:rPr lang="pt-BR" dirty="0">
                <a:solidFill>
                  <a:schemeClr val="tx1"/>
                </a:solidFill>
              </a:rPr>
              <a:t> selecionados por randomização simples.</a:t>
            </a: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7614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2"/>
            <a:ext cx="10715752" cy="508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3600" b="1" dirty="0"/>
              <a:t>Análise de Sequência</a:t>
            </a:r>
          </a:p>
          <a:p>
            <a:pPr marL="228600" indent="-50800" algn="ctr">
              <a:spcBef>
                <a:spcPts val="0"/>
              </a:spcBef>
              <a:buNone/>
            </a:pPr>
            <a:endParaRPr lang="pt-BR" sz="3600" b="1" dirty="0"/>
          </a:p>
          <a:p>
            <a:pPr marL="228600" indent="-50800" algn="ctr">
              <a:spcBef>
                <a:spcPts val="0"/>
              </a:spcBef>
              <a:buNone/>
            </a:pPr>
            <a:endParaRPr lang="pt-BR" sz="3600" b="1" dirty="0"/>
          </a:p>
          <a:p>
            <a:pPr marL="692150" indent="-514350">
              <a:spcBef>
                <a:spcPts val="0"/>
              </a:spcBef>
              <a:buAutoNum type="arabicParenR"/>
            </a:pPr>
            <a:r>
              <a:rPr lang="pt-BR" sz="3600" dirty="0">
                <a:solidFill>
                  <a:schemeClr val="tx1"/>
                </a:solidFill>
              </a:rPr>
              <a:t>Codificação das narrativas ou processos de sequência;</a:t>
            </a:r>
          </a:p>
          <a:p>
            <a:pPr marL="692150" indent="-514350">
              <a:spcBef>
                <a:spcPts val="0"/>
              </a:spcBef>
              <a:buAutoNum type="arabicParenR"/>
            </a:pPr>
            <a:endParaRPr lang="pt-BR" sz="3600" dirty="0">
              <a:solidFill>
                <a:schemeClr val="tx1"/>
              </a:solidFill>
            </a:endParaRPr>
          </a:p>
          <a:p>
            <a:pPr marL="692150" indent="-514350">
              <a:spcBef>
                <a:spcPts val="0"/>
              </a:spcBef>
              <a:buAutoNum type="arabicParenR"/>
            </a:pPr>
            <a:r>
              <a:rPr lang="pt-BR" sz="3600" dirty="0">
                <a:solidFill>
                  <a:schemeClr val="tx1"/>
                </a:solidFill>
              </a:rPr>
              <a:t>Medição de dissimilaridades em pares de sequência;</a:t>
            </a:r>
          </a:p>
          <a:p>
            <a:pPr marL="692150" indent="-514350">
              <a:spcBef>
                <a:spcPts val="0"/>
              </a:spcBef>
              <a:buAutoNum type="arabicParenR"/>
            </a:pPr>
            <a:endParaRPr lang="pt-BR" sz="3600" dirty="0">
              <a:solidFill>
                <a:schemeClr val="tx1"/>
              </a:solidFill>
            </a:endParaRPr>
          </a:p>
          <a:p>
            <a:pPr marL="692150" indent="-514350">
              <a:spcBef>
                <a:spcPts val="0"/>
              </a:spcBef>
              <a:buAutoNum type="arabicParenR"/>
            </a:pPr>
            <a:r>
              <a:rPr lang="pt-BR" sz="3600" dirty="0">
                <a:solidFill>
                  <a:schemeClr val="tx1"/>
                </a:solidFill>
              </a:rPr>
              <a:t>Redução de dados.</a:t>
            </a:r>
          </a:p>
          <a:p>
            <a:pPr marL="228600" indent="-50800" algn="ctr">
              <a:spcBef>
                <a:spcPts val="0"/>
              </a:spcBef>
              <a:buNone/>
            </a:pPr>
            <a:endParaRPr lang="pt-BR" sz="3600" b="1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410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7E694-0933-4943-8B1B-7FD655C3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0016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1) Codificação nas narrativas</a:t>
            </a:r>
            <a:r>
              <a:rPr lang="pt-BR" dirty="0">
                <a:solidFill>
                  <a:schemeClr val="tx1"/>
                </a:solidFill>
              </a:rPr>
              <a:t> é composta por </a:t>
            </a:r>
            <a:r>
              <a:rPr lang="pt-BR" b="1" dirty="0">
                <a:solidFill>
                  <a:schemeClr val="tx1"/>
                </a:solidFill>
              </a:rPr>
              <a:t>três elementos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marL="6350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Unidades observacionais</a:t>
            </a:r>
          </a:p>
          <a:p>
            <a:pPr marL="6350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Pontos no tempo</a:t>
            </a:r>
          </a:p>
          <a:p>
            <a:pPr marL="63500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Estado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08BF6FC-07E1-4B8E-9561-76067E3D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53366"/>
              </p:ext>
            </p:extLst>
          </p:nvPr>
        </p:nvGraphicFramePr>
        <p:xfrm>
          <a:off x="3205814" y="3331031"/>
          <a:ext cx="6684818" cy="1876385"/>
        </p:xfrm>
        <a:graphic>
          <a:graphicData uri="http://schemas.openxmlformats.org/drawingml/2006/table">
            <a:tbl>
              <a:tblPr/>
              <a:tblGrid>
                <a:gridCol w="1269268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83110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83110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83110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83110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83110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5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1ª Entrevista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2ª Entrevista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3ª Entrevista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4ª Entrevista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5ª Entrevista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95867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0761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4A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49257"/>
                  </a:ext>
                </a:extLst>
              </a:tr>
              <a:tr h="375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4A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4A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4A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4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1550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B67128BE-0ED1-4E3C-8C83-E8978886F4C8}"/>
              </a:ext>
            </a:extLst>
          </p:cNvPr>
          <p:cNvGrpSpPr/>
          <p:nvPr/>
        </p:nvGrpSpPr>
        <p:grpSpPr>
          <a:xfrm>
            <a:off x="3205815" y="5267140"/>
            <a:ext cx="6684817" cy="983690"/>
            <a:chOff x="2601632" y="3470556"/>
            <a:chExt cx="6336182" cy="87466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F8907BB-F858-4F19-9334-7D87D1E1D951}"/>
                </a:ext>
              </a:extLst>
            </p:cNvPr>
            <p:cNvPicPr/>
            <p:nvPr/>
          </p:nvPicPr>
          <p:blipFill rotWithShape="1">
            <a:blip r:embed="rId3"/>
            <a:srcRect t="67540"/>
            <a:stretch/>
          </p:blipFill>
          <p:spPr>
            <a:xfrm>
              <a:off x="2601632" y="3470556"/>
              <a:ext cx="6336182" cy="8746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A888A3E-A5B5-454F-9733-0D62B7D60919}"/>
                </a:ext>
              </a:extLst>
            </p:cNvPr>
            <p:cNvSpPr/>
            <p:nvPr/>
          </p:nvSpPr>
          <p:spPr>
            <a:xfrm>
              <a:off x="5871882" y="3881718"/>
              <a:ext cx="1317812" cy="358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83792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b="1" dirty="0">
                <a:solidFill>
                  <a:schemeClr val="tx1"/>
                </a:solidFill>
              </a:rPr>
              <a:t> Medição de dissimilaridade</a:t>
            </a: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8E8145E-F134-41C8-86F5-EEBB2809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07590"/>
              </p:ext>
            </p:extLst>
          </p:nvPr>
        </p:nvGraphicFramePr>
        <p:xfrm>
          <a:off x="1331617" y="3974231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3748E18-5D3A-422B-AF38-394A73C7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9623"/>
              </p:ext>
            </p:extLst>
          </p:nvPr>
        </p:nvGraphicFramePr>
        <p:xfrm>
          <a:off x="1331617" y="2704839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EF97ADF-87C6-4FA6-A9D7-B9035756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32763"/>
              </p:ext>
            </p:extLst>
          </p:nvPr>
        </p:nvGraphicFramePr>
        <p:xfrm>
          <a:off x="1331617" y="5241880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3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b="1" dirty="0">
                <a:solidFill>
                  <a:schemeClr val="tx1"/>
                </a:solidFill>
              </a:rPr>
              <a:t>Medição de dissimilaridades </a:t>
            </a:r>
            <a:r>
              <a:rPr lang="pt-BR" sz="2400" dirty="0">
                <a:solidFill>
                  <a:schemeClr val="tx1"/>
                </a:solidFill>
              </a:rPr>
              <a:t>pela técnica </a:t>
            </a:r>
            <a:r>
              <a:rPr lang="pt-BR" sz="2400" b="1" dirty="0" err="1">
                <a:solidFill>
                  <a:schemeClr val="tx1"/>
                </a:solidFill>
              </a:rPr>
              <a:t>Optimal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Matching</a:t>
            </a:r>
            <a:r>
              <a:rPr lang="pt-BR" sz="2400" b="1" dirty="0">
                <a:solidFill>
                  <a:schemeClr val="tx1"/>
                </a:solidFill>
              </a:rPr>
              <a:t> (OM) </a:t>
            </a:r>
            <a:r>
              <a:rPr lang="pt-BR" sz="2400" dirty="0">
                <a:solidFill>
                  <a:schemeClr val="tx1"/>
                </a:solidFill>
              </a:rPr>
              <a:t>com valor 2 para substituições e 1,5 para inserções e exclusões de estados.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8E8145E-F134-41C8-86F5-EEBB2809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07590"/>
              </p:ext>
            </p:extLst>
          </p:nvPr>
        </p:nvGraphicFramePr>
        <p:xfrm>
          <a:off x="1331617" y="3974231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3748E18-5D3A-422B-AF38-394A73C7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89623"/>
              </p:ext>
            </p:extLst>
          </p:nvPr>
        </p:nvGraphicFramePr>
        <p:xfrm>
          <a:off x="1331617" y="2704839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EF97ADF-87C6-4FA6-A9D7-B9035756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32763"/>
              </p:ext>
            </p:extLst>
          </p:nvPr>
        </p:nvGraphicFramePr>
        <p:xfrm>
          <a:off x="1331617" y="5241880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b="1" dirty="0">
                <a:solidFill>
                  <a:schemeClr val="tx1"/>
                </a:solidFill>
              </a:rPr>
              <a:t>Medição de dissimilaridades </a:t>
            </a:r>
            <a:r>
              <a:rPr lang="pt-BR" sz="2400" dirty="0">
                <a:solidFill>
                  <a:schemeClr val="tx1"/>
                </a:solidFill>
              </a:rPr>
              <a:t>pela técnica </a:t>
            </a:r>
            <a:r>
              <a:rPr lang="pt-BR" sz="2400" b="1" dirty="0" err="1">
                <a:solidFill>
                  <a:schemeClr val="tx1"/>
                </a:solidFill>
              </a:rPr>
              <a:t>Optimal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Matching</a:t>
            </a:r>
            <a:r>
              <a:rPr lang="pt-BR" sz="2400" b="1" dirty="0">
                <a:solidFill>
                  <a:schemeClr val="tx1"/>
                </a:solidFill>
              </a:rPr>
              <a:t> (OM) </a:t>
            </a:r>
            <a:r>
              <a:rPr lang="pt-BR" sz="2400" dirty="0">
                <a:solidFill>
                  <a:schemeClr val="tx1"/>
                </a:solidFill>
              </a:rPr>
              <a:t>com valor 2 para substituições e 1,5 para inserções e exclusões de estados.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8E8145E-F134-41C8-86F5-EEBB2809C1B3}"/>
              </a:ext>
            </a:extLst>
          </p:cNvPr>
          <p:cNvGraphicFramePr>
            <a:graphicFrameLocks noGrp="1"/>
          </p:cNvGraphicFramePr>
          <p:nvPr/>
        </p:nvGraphicFramePr>
        <p:xfrm>
          <a:off x="1331617" y="3974231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3748E18-5D3A-422B-AF38-394A73C70F86}"/>
              </a:ext>
            </a:extLst>
          </p:cNvPr>
          <p:cNvGraphicFramePr>
            <a:graphicFrameLocks noGrp="1"/>
          </p:cNvGraphicFramePr>
          <p:nvPr/>
        </p:nvGraphicFramePr>
        <p:xfrm>
          <a:off x="1331617" y="2704839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EF97ADF-87C6-4FA6-A9D7-B90357561F3B}"/>
              </a:ext>
            </a:extLst>
          </p:cNvPr>
          <p:cNvGraphicFramePr>
            <a:graphicFrameLocks noGrp="1"/>
          </p:cNvGraphicFramePr>
          <p:nvPr/>
        </p:nvGraphicFramePr>
        <p:xfrm>
          <a:off x="1331617" y="5241880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9FB5D9A-392F-4752-8094-74A43E755B10}"/>
              </a:ext>
            </a:extLst>
          </p:cNvPr>
          <p:cNvGrpSpPr/>
          <p:nvPr/>
        </p:nvGrpSpPr>
        <p:grpSpPr>
          <a:xfrm>
            <a:off x="2671482" y="3076232"/>
            <a:ext cx="735106" cy="877607"/>
            <a:chOff x="2671482" y="3076232"/>
            <a:chExt cx="735106" cy="87760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46E429-13EA-4521-B796-1E7EC06C35BB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0A884E3-974B-4BCA-85D0-82E4AB6F1BC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18F4102-3DFC-4830-9DFB-A82A46E09C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4B8DF7-ABDA-49B7-B65A-B2FDB975E4A1}"/>
              </a:ext>
            </a:extLst>
          </p:cNvPr>
          <p:cNvGrpSpPr/>
          <p:nvPr/>
        </p:nvGrpSpPr>
        <p:grpSpPr>
          <a:xfrm>
            <a:off x="3777377" y="3086428"/>
            <a:ext cx="735106" cy="877607"/>
            <a:chOff x="2671482" y="3076232"/>
            <a:chExt cx="735106" cy="877607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01769F3-0738-483A-9B00-8ED2ADCF92FD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B836233-FBF1-4AE7-A976-65E80997228A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5395046-0E73-415F-8B8A-C435512DD427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58E3811-7372-4F36-9993-D090C956BD1D}"/>
              </a:ext>
            </a:extLst>
          </p:cNvPr>
          <p:cNvGrpSpPr/>
          <p:nvPr/>
        </p:nvGrpSpPr>
        <p:grpSpPr>
          <a:xfrm>
            <a:off x="4814863" y="3086428"/>
            <a:ext cx="735106" cy="877607"/>
            <a:chOff x="2671482" y="3076232"/>
            <a:chExt cx="735106" cy="877607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7446EB3-386D-40B3-B75B-6718921B936B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CF91F6B-EF94-49B2-BBE5-1A8556022FC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79276CF-1B09-4A3F-992A-775EF9F291A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9E35795-479B-4172-BF85-77ACAA135BA8}"/>
              </a:ext>
            </a:extLst>
          </p:cNvPr>
          <p:cNvGrpSpPr/>
          <p:nvPr/>
        </p:nvGrpSpPr>
        <p:grpSpPr>
          <a:xfrm>
            <a:off x="5845605" y="3075283"/>
            <a:ext cx="735106" cy="877607"/>
            <a:chOff x="2671482" y="3076232"/>
            <a:chExt cx="735106" cy="877607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4957F40-9C3D-4929-87C5-17EBFDA69013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EB466E8-E4BA-459A-B52F-CE9222D26973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95DE8D9-8673-46B3-9AC2-FF5615749B4A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407F39E-4FF7-4199-8D68-DB9BA7A069D8}"/>
              </a:ext>
            </a:extLst>
          </p:cNvPr>
          <p:cNvGrpSpPr/>
          <p:nvPr/>
        </p:nvGrpSpPr>
        <p:grpSpPr>
          <a:xfrm>
            <a:off x="6876348" y="3086428"/>
            <a:ext cx="735106" cy="877607"/>
            <a:chOff x="2671482" y="3076232"/>
            <a:chExt cx="735106" cy="87760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206972A-42B6-44AE-87A5-65CEB5FA72B7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39E45385-84D5-434D-8644-5742871BF51A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53B54A66-1A73-4633-BA34-7887E7C7B741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have Direita 63">
            <a:extLst>
              <a:ext uri="{FF2B5EF4-FFF2-40B4-BE49-F238E27FC236}">
                <a16:creationId xmlns:a16="http://schemas.microsoft.com/office/drawing/2014/main" id="{E7D906A3-7AC9-45D1-943E-9F8F7D86983A}"/>
              </a:ext>
            </a:extLst>
          </p:cNvPr>
          <p:cNvSpPr/>
          <p:nvPr/>
        </p:nvSpPr>
        <p:spPr>
          <a:xfrm>
            <a:off x="7781365" y="2967317"/>
            <a:ext cx="650315" cy="1138517"/>
          </a:xfrm>
          <a:prstGeom prst="righ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Igual a 70">
            <a:extLst>
              <a:ext uri="{FF2B5EF4-FFF2-40B4-BE49-F238E27FC236}">
                <a16:creationId xmlns:a16="http://schemas.microsoft.com/office/drawing/2014/main" id="{02C1778B-CF69-44EA-96AB-206DEE3CF5F2}"/>
              </a:ext>
            </a:extLst>
          </p:cNvPr>
          <p:cNvSpPr/>
          <p:nvPr/>
        </p:nvSpPr>
        <p:spPr>
          <a:xfrm>
            <a:off x="8579224" y="3385715"/>
            <a:ext cx="573741" cy="316709"/>
          </a:xfrm>
          <a:prstGeom prst="mathEqual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Google Shape;67;p2">
            <a:extLst>
              <a:ext uri="{FF2B5EF4-FFF2-40B4-BE49-F238E27FC236}">
                <a16:creationId xmlns:a16="http://schemas.microsoft.com/office/drawing/2014/main" id="{4F9814B3-6F87-4332-BFEA-986430490E74}"/>
              </a:ext>
            </a:extLst>
          </p:cNvPr>
          <p:cNvSpPr txBox="1">
            <a:spLocks/>
          </p:cNvSpPr>
          <p:nvPr/>
        </p:nvSpPr>
        <p:spPr>
          <a:xfrm>
            <a:off x="9033215" y="3193421"/>
            <a:ext cx="555827" cy="46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sz="4400" b="1" dirty="0"/>
              <a:t>4</a:t>
            </a:r>
            <a:endParaRPr lang="pt-BR" sz="4400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Font typeface="Arial"/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24204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b="1" dirty="0">
                <a:solidFill>
                  <a:schemeClr val="tx1"/>
                </a:solidFill>
              </a:rPr>
              <a:t>Medição de dissimilaridades </a:t>
            </a:r>
            <a:r>
              <a:rPr lang="pt-BR" sz="2400" dirty="0">
                <a:solidFill>
                  <a:schemeClr val="tx1"/>
                </a:solidFill>
              </a:rPr>
              <a:t>pela técnica </a:t>
            </a:r>
            <a:r>
              <a:rPr lang="pt-BR" sz="2400" b="1" dirty="0" err="1">
                <a:solidFill>
                  <a:schemeClr val="tx1"/>
                </a:solidFill>
              </a:rPr>
              <a:t>Optimal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Matching</a:t>
            </a:r>
            <a:r>
              <a:rPr lang="pt-BR" sz="2400" b="1" dirty="0">
                <a:solidFill>
                  <a:schemeClr val="tx1"/>
                </a:solidFill>
              </a:rPr>
              <a:t> (OM) </a:t>
            </a:r>
            <a:r>
              <a:rPr lang="pt-BR" sz="2400" dirty="0">
                <a:solidFill>
                  <a:schemeClr val="tx1"/>
                </a:solidFill>
              </a:rPr>
              <a:t>com valor 2 para substituições e 1,5 para inserções e exclusões de estados.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8E8145E-F134-41C8-86F5-EEBB2809C1B3}"/>
              </a:ext>
            </a:extLst>
          </p:cNvPr>
          <p:cNvGraphicFramePr>
            <a:graphicFrameLocks noGrp="1"/>
          </p:cNvGraphicFramePr>
          <p:nvPr/>
        </p:nvGraphicFramePr>
        <p:xfrm>
          <a:off x="1331617" y="3974231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3748E18-5D3A-422B-AF38-394A73C70F86}"/>
              </a:ext>
            </a:extLst>
          </p:cNvPr>
          <p:cNvGraphicFramePr>
            <a:graphicFrameLocks noGrp="1"/>
          </p:cNvGraphicFramePr>
          <p:nvPr/>
        </p:nvGraphicFramePr>
        <p:xfrm>
          <a:off x="1331617" y="2704839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EF97ADF-87C6-4FA6-A9D7-B90357561F3B}"/>
              </a:ext>
            </a:extLst>
          </p:cNvPr>
          <p:cNvGraphicFramePr>
            <a:graphicFrameLocks noGrp="1"/>
          </p:cNvGraphicFramePr>
          <p:nvPr/>
        </p:nvGraphicFramePr>
        <p:xfrm>
          <a:off x="1331617" y="5241880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9FB5D9A-392F-4752-8094-74A43E755B10}"/>
              </a:ext>
            </a:extLst>
          </p:cNvPr>
          <p:cNvGrpSpPr/>
          <p:nvPr/>
        </p:nvGrpSpPr>
        <p:grpSpPr>
          <a:xfrm>
            <a:off x="2671482" y="3076232"/>
            <a:ext cx="735106" cy="877607"/>
            <a:chOff x="2671482" y="3076232"/>
            <a:chExt cx="735106" cy="87760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46E429-13EA-4521-B796-1E7EC06C35BB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0A884E3-974B-4BCA-85D0-82E4AB6F1BC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18F4102-3DFC-4830-9DFB-A82A46E09C2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94B8DF7-ABDA-49B7-B65A-B2FDB975E4A1}"/>
              </a:ext>
            </a:extLst>
          </p:cNvPr>
          <p:cNvGrpSpPr/>
          <p:nvPr/>
        </p:nvGrpSpPr>
        <p:grpSpPr>
          <a:xfrm>
            <a:off x="3777377" y="3086428"/>
            <a:ext cx="735106" cy="877607"/>
            <a:chOff x="2671482" y="3076232"/>
            <a:chExt cx="735106" cy="877607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01769F3-0738-483A-9B00-8ED2ADCF92FD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B836233-FBF1-4AE7-A976-65E80997228A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5395046-0E73-415F-8B8A-C435512DD427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58E3811-7372-4F36-9993-D090C956BD1D}"/>
              </a:ext>
            </a:extLst>
          </p:cNvPr>
          <p:cNvGrpSpPr/>
          <p:nvPr/>
        </p:nvGrpSpPr>
        <p:grpSpPr>
          <a:xfrm>
            <a:off x="4814863" y="3086428"/>
            <a:ext cx="735106" cy="877607"/>
            <a:chOff x="2671482" y="3076232"/>
            <a:chExt cx="735106" cy="877607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7446EB3-386D-40B3-B75B-6718921B936B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CF91F6B-EF94-49B2-BBE5-1A8556022FC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79276CF-1B09-4A3F-992A-775EF9F291A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9E35795-479B-4172-BF85-77ACAA135BA8}"/>
              </a:ext>
            </a:extLst>
          </p:cNvPr>
          <p:cNvGrpSpPr/>
          <p:nvPr/>
        </p:nvGrpSpPr>
        <p:grpSpPr>
          <a:xfrm>
            <a:off x="5845605" y="3075283"/>
            <a:ext cx="735106" cy="877607"/>
            <a:chOff x="2671482" y="3076232"/>
            <a:chExt cx="735106" cy="877607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4957F40-9C3D-4929-87C5-17EBFDA69013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EB466E8-E4BA-459A-B52F-CE9222D26973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95DE8D9-8673-46B3-9AC2-FF5615749B4A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407F39E-4FF7-4199-8D68-DB9BA7A069D8}"/>
              </a:ext>
            </a:extLst>
          </p:cNvPr>
          <p:cNvGrpSpPr/>
          <p:nvPr/>
        </p:nvGrpSpPr>
        <p:grpSpPr>
          <a:xfrm>
            <a:off x="6876348" y="3086428"/>
            <a:ext cx="735106" cy="877607"/>
            <a:chOff x="2671482" y="3076232"/>
            <a:chExt cx="735106" cy="87760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206972A-42B6-44AE-87A5-65CEB5FA72B7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39E45385-84D5-434D-8644-5742871BF51A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53B54A66-1A73-4633-BA34-7887E7C7B741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E82E5B5-BA88-4699-9ACA-42E95095B31C}"/>
              </a:ext>
            </a:extLst>
          </p:cNvPr>
          <p:cNvGrpSpPr/>
          <p:nvPr/>
        </p:nvGrpSpPr>
        <p:grpSpPr>
          <a:xfrm>
            <a:off x="2671482" y="4349358"/>
            <a:ext cx="735106" cy="877607"/>
            <a:chOff x="2671482" y="3076232"/>
            <a:chExt cx="735106" cy="87760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85B821B-A420-4DC9-AFDF-C5250C157ED1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15B487A8-4F60-4CE5-92C0-2B43CF51DE85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7973ACEC-54F1-4B5C-9701-376FB2990DF6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1349CBF-D1BC-4A51-A239-F53A8F36A677}"/>
              </a:ext>
            </a:extLst>
          </p:cNvPr>
          <p:cNvGrpSpPr/>
          <p:nvPr/>
        </p:nvGrpSpPr>
        <p:grpSpPr>
          <a:xfrm>
            <a:off x="3774141" y="4357135"/>
            <a:ext cx="735106" cy="877607"/>
            <a:chOff x="2671482" y="3076232"/>
            <a:chExt cx="735106" cy="87760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FACFB7D-5314-44CA-B0C0-A6BAF453B0CA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04A60B6-AF2A-49F6-A58C-CAD19E5D9A2A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9A456F11-3266-4216-8403-84A0DDD7D975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95E8A51-6CA1-49FB-8730-8340E2BE06B5}"/>
              </a:ext>
            </a:extLst>
          </p:cNvPr>
          <p:cNvGrpSpPr/>
          <p:nvPr/>
        </p:nvGrpSpPr>
        <p:grpSpPr>
          <a:xfrm>
            <a:off x="4814863" y="4350357"/>
            <a:ext cx="735106" cy="877607"/>
            <a:chOff x="2671482" y="3076232"/>
            <a:chExt cx="735106" cy="87760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2F664A8-A26E-48FF-8030-773282DAB0FB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DEA0AC-233D-4E06-8935-BD6A4EA2AD5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E9FC74A3-0BF3-4128-97E2-1327B4BD7466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5718C5A-ED87-42ED-AF07-C0FFFCF46F1E}"/>
              </a:ext>
            </a:extLst>
          </p:cNvPr>
          <p:cNvGrpSpPr/>
          <p:nvPr/>
        </p:nvGrpSpPr>
        <p:grpSpPr>
          <a:xfrm>
            <a:off x="5852348" y="4349130"/>
            <a:ext cx="735106" cy="877607"/>
            <a:chOff x="2671482" y="3076232"/>
            <a:chExt cx="735106" cy="877607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76E14E7-AE1E-479E-A7C3-2719CCF4D6F1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57C37EC1-750A-4FAB-99D5-FBB7B808907B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DEC5094-F3C9-4C5B-9982-181AE1C756D1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0425132-488F-44A2-83DC-AE1F8E22CE10}"/>
              </a:ext>
            </a:extLst>
          </p:cNvPr>
          <p:cNvGrpSpPr/>
          <p:nvPr/>
        </p:nvGrpSpPr>
        <p:grpSpPr>
          <a:xfrm>
            <a:off x="6870655" y="4366016"/>
            <a:ext cx="735106" cy="877607"/>
            <a:chOff x="2671482" y="3076232"/>
            <a:chExt cx="735106" cy="877607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1051946-E38C-4D7A-B106-5D8326C0A1D5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2D25DE3-B163-4A61-A7DC-E473296FF57A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7264AE23-B3A6-4B22-9EBC-8BFE5CE51FB3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have Direita 21">
            <a:extLst>
              <a:ext uri="{FF2B5EF4-FFF2-40B4-BE49-F238E27FC236}">
                <a16:creationId xmlns:a16="http://schemas.microsoft.com/office/drawing/2014/main" id="{708834AC-8AB9-42C8-A708-5EBF076E59C2}"/>
              </a:ext>
            </a:extLst>
          </p:cNvPr>
          <p:cNvSpPr/>
          <p:nvPr/>
        </p:nvSpPr>
        <p:spPr>
          <a:xfrm>
            <a:off x="7781365" y="2967317"/>
            <a:ext cx="650315" cy="1138517"/>
          </a:xfrm>
          <a:prstGeom prst="righ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have Direita 64">
            <a:extLst>
              <a:ext uri="{FF2B5EF4-FFF2-40B4-BE49-F238E27FC236}">
                <a16:creationId xmlns:a16="http://schemas.microsoft.com/office/drawing/2014/main" id="{A293E1E3-8B59-44A4-B213-E1DFDCFC050C}"/>
              </a:ext>
            </a:extLst>
          </p:cNvPr>
          <p:cNvSpPr/>
          <p:nvPr/>
        </p:nvSpPr>
        <p:spPr>
          <a:xfrm>
            <a:off x="7781365" y="4262164"/>
            <a:ext cx="650315" cy="1138517"/>
          </a:xfrm>
          <a:prstGeom prst="righ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Igual a 62">
            <a:extLst>
              <a:ext uri="{FF2B5EF4-FFF2-40B4-BE49-F238E27FC236}">
                <a16:creationId xmlns:a16="http://schemas.microsoft.com/office/drawing/2014/main" id="{C19BC847-1C4A-4374-8487-D296227ACE6D}"/>
              </a:ext>
            </a:extLst>
          </p:cNvPr>
          <p:cNvSpPr/>
          <p:nvPr/>
        </p:nvSpPr>
        <p:spPr>
          <a:xfrm>
            <a:off x="8579224" y="3385715"/>
            <a:ext cx="573741" cy="316709"/>
          </a:xfrm>
          <a:prstGeom prst="mathEqual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Igual a 66">
            <a:extLst>
              <a:ext uri="{FF2B5EF4-FFF2-40B4-BE49-F238E27FC236}">
                <a16:creationId xmlns:a16="http://schemas.microsoft.com/office/drawing/2014/main" id="{1855E67C-C361-4397-9E65-DA5FABC2A54A}"/>
              </a:ext>
            </a:extLst>
          </p:cNvPr>
          <p:cNvSpPr/>
          <p:nvPr/>
        </p:nvSpPr>
        <p:spPr>
          <a:xfrm>
            <a:off x="8584519" y="4658613"/>
            <a:ext cx="573741" cy="316709"/>
          </a:xfrm>
          <a:prstGeom prst="mathEqual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Google Shape;67;p2">
            <a:extLst>
              <a:ext uri="{FF2B5EF4-FFF2-40B4-BE49-F238E27FC236}">
                <a16:creationId xmlns:a16="http://schemas.microsoft.com/office/drawing/2014/main" id="{1FF0C7E2-7CB1-446A-A61E-9B1C6CF9B287}"/>
              </a:ext>
            </a:extLst>
          </p:cNvPr>
          <p:cNvSpPr txBox="1">
            <a:spLocks/>
          </p:cNvSpPr>
          <p:nvPr/>
        </p:nvSpPr>
        <p:spPr>
          <a:xfrm>
            <a:off x="9033215" y="3193421"/>
            <a:ext cx="555827" cy="46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sz="4400" b="1" dirty="0"/>
              <a:t>4</a:t>
            </a:r>
            <a:endParaRPr lang="pt-BR" sz="4400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Font typeface="Arial"/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Google Shape;67;p2">
            <a:extLst>
              <a:ext uri="{FF2B5EF4-FFF2-40B4-BE49-F238E27FC236}">
                <a16:creationId xmlns:a16="http://schemas.microsoft.com/office/drawing/2014/main" id="{7AA2308D-A7A2-4E4F-BDBE-16A90BF53554}"/>
              </a:ext>
            </a:extLst>
          </p:cNvPr>
          <p:cNvSpPr txBox="1">
            <a:spLocks/>
          </p:cNvSpPr>
          <p:nvPr/>
        </p:nvSpPr>
        <p:spPr>
          <a:xfrm>
            <a:off x="9033215" y="4447346"/>
            <a:ext cx="555827" cy="46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sz="4400" b="1" dirty="0"/>
              <a:t>6</a:t>
            </a:r>
            <a:endParaRPr lang="pt-BR" sz="4400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Font typeface="Arial"/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b="1" dirty="0">
                <a:solidFill>
                  <a:schemeClr val="tx1"/>
                </a:solidFill>
              </a:rPr>
              <a:t>Medição de dissimilaridades </a:t>
            </a:r>
            <a:r>
              <a:rPr lang="pt-BR" sz="2400" dirty="0">
                <a:solidFill>
                  <a:schemeClr val="tx1"/>
                </a:solidFill>
              </a:rPr>
              <a:t>pela técnica </a:t>
            </a:r>
            <a:r>
              <a:rPr lang="pt-BR" sz="2400" b="1" dirty="0" err="1">
                <a:solidFill>
                  <a:schemeClr val="tx1"/>
                </a:solidFill>
              </a:rPr>
              <a:t>Optimal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Matching</a:t>
            </a:r>
            <a:r>
              <a:rPr lang="pt-BR" sz="2400" b="1" dirty="0">
                <a:solidFill>
                  <a:schemeClr val="tx1"/>
                </a:solidFill>
              </a:rPr>
              <a:t> (OM) </a:t>
            </a:r>
            <a:r>
              <a:rPr lang="pt-BR" sz="2400" dirty="0">
                <a:solidFill>
                  <a:schemeClr val="tx1"/>
                </a:solidFill>
              </a:rPr>
              <a:t>com valor 2 para substituições e 1,5 para inserções e exclusões de estados.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3748E18-5D3A-422B-AF38-394A73C7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08097"/>
              </p:ext>
            </p:extLst>
          </p:nvPr>
        </p:nvGraphicFramePr>
        <p:xfrm>
          <a:off x="1345861" y="3350133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EF97ADF-87C6-4FA6-A9D7-B90357561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33435"/>
              </p:ext>
            </p:extLst>
          </p:nvPr>
        </p:nvGraphicFramePr>
        <p:xfrm>
          <a:off x="1328381" y="4622439"/>
          <a:ext cx="6361732" cy="371393"/>
        </p:xfrm>
        <a:graphic>
          <a:graphicData uri="http://schemas.openxmlformats.org/drawingml/2006/table">
            <a:tbl>
              <a:tblPr/>
              <a:tblGrid>
                <a:gridCol w="1207922">
                  <a:extLst>
                    <a:ext uri="{9D8B030D-6E8A-4147-A177-3AD203B41FA5}">
                      <a16:colId xmlns:a16="http://schemas.microsoft.com/office/drawing/2014/main" val="3358891588"/>
                    </a:ext>
                  </a:extLst>
                </a:gridCol>
                <a:gridCol w="1037379">
                  <a:extLst>
                    <a:ext uri="{9D8B030D-6E8A-4147-A177-3AD203B41FA5}">
                      <a16:colId xmlns:a16="http://schemas.microsoft.com/office/drawing/2014/main" val="458113587"/>
                    </a:ext>
                  </a:extLst>
                </a:gridCol>
                <a:gridCol w="1024145">
                  <a:extLst>
                    <a:ext uri="{9D8B030D-6E8A-4147-A177-3AD203B41FA5}">
                      <a16:colId xmlns:a16="http://schemas.microsoft.com/office/drawing/2014/main" val="3311348611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540590190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1008074513"/>
                    </a:ext>
                  </a:extLst>
                </a:gridCol>
                <a:gridCol w="1030762">
                  <a:extLst>
                    <a:ext uri="{9D8B030D-6E8A-4147-A177-3AD203B41FA5}">
                      <a16:colId xmlns:a16="http://schemas.microsoft.com/office/drawing/2014/main" val="3101315491"/>
                    </a:ext>
                  </a:extLst>
                </a:gridCol>
              </a:tblGrid>
              <a:tr h="3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Indivíduo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4321"/>
                  </a:ext>
                </a:extLst>
              </a:tr>
            </a:tbl>
          </a:graphicData>
        </a:graphic>
      </p:graphicFrame>
      <p:sp>
        <p:nvSpPr>
          <p:cNvPr id="22" name="Chave Direita 21">
            <a:extLst>
              <a:ext uri="{FF2B5EF4-FFF2-40B4-BE49-F238E27FC236}">
                <a16:creationId xmlns:a16="http://schemas.microsoft.com/office/drawing/2014/main" id="{708834AC-8AB9-42C8-A708-5EBF076E59C2}"/>
              </a:ext>
            </a:extLst>
          </p:cNvPr>
          <p:cNvSpPr/>
          <p:nvPr/>
        </p:nvSpPr>
        <p:spPr>
          <a:xfrm>
            <a:off x="7752943" y="3585513"/>
            <a:ext cx="650315" cy="1138517"/>
          </a:xfrm>
          <a:prstGeom prst="righ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Igual a 62">
            <a:extLst>
              <a:ext uri="{FF2B5EF4-FFF2-40B4-BE49-F238E27FC236}">
                <a16:creationId xmlns:a16="http://schemas.microsoft.com/office/drawing/2014/main" id="{C19BC847-1C4A-4374-8487-D296227ACE6D}"/>
              </a:ext>
            </a:extLst>
          </p:cNvPr>
          <p:cNvSpPr/>
          <p:nvPr/>
        </p:nvSpPr>
        <p:spPr>
          <a:xfrm>
            <a:off x="8497014" y="3987553"/>
            <a:ext cx="573741" cy="316709"/>
          </a:xfrm>
          <a:prstGeom prst="mathEqual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Google Shape;67;p2">
            <a:extLst>
              <a:ext uri="{FF2B5EF4-FFF2-40B4-BE49-F238E27FC236}">
                <a16:creationId xmlns:a16="http://schemas.microsoft.com/office/drawing/2014/main" id="{1FF0C7E2-7CB1-446A-A61E-9B1C6CF9B287}"/>
              </a:ext>
            </a:extLst>
          </p:cNvPr>
          <p:cNvSpPr txBox="1">
            <a:spLocks/>
          </p:cNvSpPr>
          <p:nvPr/>
        </p:nvSpPr>
        <p:spPr>
          <a:xfrm>
            <a:off x="8886597" y="3816011"/>
            <a:ext cx="555827" cy="46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sz="4400" b="1" dirty="0"/>
              <a:t>8</a:t>
            </a:r>
            <a:endParaRPr lang="pt-BR" sz="4400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Font typeface="Arial"/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0127BD6-DB72-45AF-B309-3CC0B52F1F4F}"/>
              </a:ext>
            </a:extLst>
          </p:cNvPr>
          <p:cNvGrpSpPr/>
          <p:nvPr/>
        </p:nvGrpSpPr>
        <p:grpSpPr>
          <a:xfrm>
            <a:off x="2671482" y="3730391"/>
            <a:ext cx="735106" cy="877607"/>
            <a:chOff x="2671482" y="3076232"/>
            <a:chExt cx="735106" cy="877607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AFCD5150-4891-4FCF-BF30-9B58F421643F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B0EAA6EC-BF02-45F5-81A6-F213301B3CA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3F2668C9-7739-467D-A838-EBD16447D578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D9036974-7DAA-41ED-A232-7460AEF8CAD7}"/>
              </a:ext>
            </a:extLst>
          </p:cNvPr>
          <p:cNvGrpSpPr/>
          <p:nvPr/>
        </p:nvGrpSpPr>
        <p:grpSpPr>
          <a:xfrm>
            <a:off x="3702424" y="3730391"/>
            <a:ext cx="735106" cy="877607"/>
            <a:chOff x="2671482" y="3076232"/>
            <a:chExt cx="735106" cy="877607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09B1D3E3-0DE8-4B56-A1C5-6E2A021CE038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8B613503-1810-48FD-A21A-C01B35B55490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CC6AABA-3B8D-49F5-AA18-8F5D38B0341B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EE23001-9B78-40AE-9DC2-75C4524C10D3}"/>
              </a:ext>
            </a:extLst>
          </p:cNvPr>
          <p:cNvGrpSpPr/>
          <p:nvPr/>
        </p:nvGrpSpPr>
        <p:grpSpPr>
          <a:xfrm>
            <a:off x="4733366" y="3737611"/>
            <a:ext cx="735106" cy="877607"/>
            <a:chOff x="2671482" y="3076232"/>
            <a:chExt cx="735106" cy="877607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7B4A2E5-EED2-4788-9BC0-03EF34EE5862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20A11347-F4BC-44B8-97A6-202E0CE3CA1F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AA560546-830B-4312-BC88-5C0129355D68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03954307-E32F-4907-A29D-B6690A82B386}"/>
              </a:ext>
            </a:extLst>
          </p:cNvPr>
          <p:cNvGrpSpPr/>
          <p:nvPr/>
        </p:nvGrpSpPr>
        <p:grpSpPr>
          <a:xfrm>
            <a:off x="6821911" y="3737611"/>
            <a:ext cx="735106" cy="877607"/>
            <a:chOff x="2671482" y="3076232"/>
            <a:chExt cx="735106" cy="877607"/>
          </a:xfrm>
        </p:grpSpPr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995D1DD1-1FF1-44CB-B497-1F67959D2939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8D27462-01A8-4EB6-AE59-21E6E1836815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596BC9BE-C48D-4E82-9D3D-D79331E3ACF1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257DB7A-FF32-464C-962E-DE9510E28269}"/>
              </a:ext>
            </a:extLst>
          </p:cNvPr>
          <p:cNvGrpSpPr/>
          <p:nvPr/>
        </p:nvGrpSpPr>
        <p:grpSpPr>
          <a:xfrm>
            <a:off x="5805066" y="3737611"/>
            <a:ext cx="735106" cy="877607"/>
            <a:chOff x="2671482" y="3076232"/>
            <a:chExt cx="735106" cy="877607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09746F24-E00E-42CC-9E58-A06262D3A5A9}"/>
                </a:ext>
              </a:extLst>
            </p:cNvPr>
            <p:cNvSpPr/>
            <p:nvPr/>
          </p:nvSpPr>
          <p:spPr>
            <a:xfrm>
              <a:off x="2671482" y="3385715"/>
              <a:ext cx="735106" cy="215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86FF0D9E-2613-45C2-8048-291E8FEAB9BB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3039035" y="3076232"/>
              <a:ext cx="0" cy="30948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3B6282A4-FB7D-4920-9BA7-74DFCA09AB47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3039035" y="3601071"/>
              <a:ext cx="0" cy="35276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33620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b="1" dirty="0">
                <a:solidFill>
                  <a:schemeClr val="tx1"/>
                </a:solidFill>
              </a:rPr>
              <a:t>Medição de dissimilaridades </a:t>
            </a:r>
            <a:r>
              <a:rPr lang="pt-BR" sz="2400" dirty="0">
                <a:solidFill>
                  <a:schemeClr val="tx1"/>
                </a:solidFill>
              </a:rPr>
              <a:t>pela técnica </a:t>
            </a:r>
            <a:r>
              <a:rPr lang="pt-BR" sz="2400" b="1" dirty="0" err="1">
                <a:solidFill>
                  <a:schemeClr val="tx1"/>
                </a:solidFill>
              </a:rPr>
              <a:t>Optimal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Matching</a:t>
            </a:r>
            <a:r>
              <a:rPr lang="pt-BR" sz="2400" b="1" dirty="0">
                <a:solidFill>
                  <a:schemeClr val="tx1"/>
                </a:solidFill>
              </a:rPr>
              <a:t> (OM) </a:t>
            </a:r>
            <a:r>
              <a:rPr lang="pt-BR" sz="2400" dirty="0">
                <a:solidFill>
                  <a:schemeClr val="tx1"/>
                </a:solidFill>
              </a:rPr>
              <a:t>com valor 2 para substituições e 1,5 para inserções e exclusões de estados.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28600" indent="-50800" algn="ctr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F4F85A2-0D93-48DA-9990-022685682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42056"/>
              </p:ext>
            </p:extLst>
          </p:nvPr>
        </p:nvGraphicFramePr>
        <p:xfrm>
          <a:off x="3104777" y="2912639"/>
          <a:ext cx="5982446" cy="2164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947">
                  <a:extLst>
                    <a:ext uri="{9D8B030D-6E8A-4147-A177-3AD203B41FA5}">
                      <a16:colId xmlns:a16="http://schemas.microsoft.com/office/drawing/2014/main" val="464637431"/>
                    </a:ext>
                  </a:extLst>
                </a:gridCol>
                <a:gridCol w="1489276">
                  <a:extLst>
                    <a:ext uri="{9D8B030D-6E8A-4147-A177-3AD203B41FA5}">
                      <a16:colId xmlns:a16="http://schemas.microsoft.com/office/drawing/2014/main" val="1750332229"/>
                    </a:ext>
                  </a:extLst>
                </a:gridCol>
                <a:gridCol w="1489276">
                  <a:extLst>
                    <a:ext uri="{9D8B030D-6E8A-4147-A177-3AD203B41FA5}">
                      <a16:colId xmlns:a16="http://schemas.microsoft.com/office/drawing/2014/main" val="3485909281"/>
                    </a:ext>
                  </a:extLst>
                </a:gridCol>
                <a:gridCol w="1501947">
                  <a:extLst>
                    <a:ext uri="{9D8B030D-6E8A-4147-A177-3AD203B41FA5}">
                      <a16:colId xmlns:a16="http://schemas.microsoft.com/office/drawing/2014/main" val="612819158"/>
                    </a:ext>
                  </a:extLst>
                </a:gridCol>
              </a:tblGrid>
              <a:tr h="39865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/>
                        <a:t>Indivíduo 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/>
                        <a:t>Indivíduo 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/>
                        <a:t>Indivíduo 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82163"/>
                  </a:ext>
                </a:extLst>
              </a:tr>
              <a:tr h="524734">
                <a:tc>
                  <a:txBody>
                    <a:bodyPr/>
                    <a:lstStyle/>
                    <a:p>
                      <a:r>
                        <a:rPr lang="pt-BR" sz="1800" dirty="0"/>
                        <a:t>Indivíduo 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281906"/>
                  </a:ext>
                </a:extLst>
              </a:tr>
              <a:tr h="524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/>
                        <a:t>Indivíduo B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92943"/>
                  </a:ext>
                </a:extLst>
              </a:tr>
              <a:tr h="716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800" dirty="0"/>
                        <a:t>Indivíduo 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12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498617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Método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8F2C939-20FD-4B6C-83EE-F33D720A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9727"/>
            <a:ext cx="6457845" cy="5071606"/>
          </a:xfrm>
          <a:prstGeom prst="rect">
            <a:avLst/>
          </a:prstGeom>
        </p:spPr>
      </p:pic>
      <p:sp>
        <p:nvSpPr>
          <p:cNvPr id="15" name="Google Shape;67;p2">
            <a:extLst>
              <a:ext uri="{FF2B5EF4-FFF2-40B4-BE49-F238E27FC236}">
                <a16:creationId xmlns:a16="http://schemas.microsoft.com/office/drawing/2014/main" id="{31B16FBC-448F-48A9-967D-246E3D181C6E}"/>
              </a:ext>
            </a:extLst>
          </p:cNvPr>
          <p:cNvSpPr txBox="1">
            <a:spLocks/>
          </p:cNvSpPr>
          <p:nvPr/>
        </p:nvSpPr>
        <p:spPr>
          <a:xfrm>
            <a:off x="7296045" y="1793637"/>
            <a:ext cx="4788938" cy="381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pt-BR" sz="3200" dirty="0"/>
              <a:t>Na etapa de </a:t>
            </a:r>
            <a:r>
              <a:rPr lang="pt-BR" sz="3200" b="1" dirty="0">
                <a:solidFill>
                  <a:schemeClr val="tx1"/>
                </a:solidFill>
              </a:rPr>
              <a:t>Redução de dados</a:t>
            </a:r>
            <a:r>
              <a:rPr lang="pt-BR" sz="3200" dirty="0"/>
              <a:t>, reduzimos a dimensionalidade dos dados através da técnica</a:t>
            </a:r>
          </a:p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</a:rPr>
              <a:t>Escalonamento Multidimensional Clássico (MDS)</a:t>
            </a:r>
          </a:p>
        </p:txBody>
      </p:sp>
    </p:spTree>
    <p:extLst>
      <p:ext uri="{BB962C8B-B14F-4D97-AF65-F5344CB8AC3E}">
        <p14:creationId xmlns:p14="http://schemas.microsoft.com/office/powerpoint/2010/main" val="2449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23A1-06AF-4294-9BDA-00044FB1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66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14212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Sequência</a:t>
            </a:r>
          </a:p>
        </p:txBody>
      </p:sp>
      <p:sp>
        <p:nvSpPr>
          <p:cNvPr id="15" name="Google Shape;67;p2">
            <a:extLst>
              <a:ext uri="{FF2B5EF4-FFF2-40B4-BE49-F238E27FC236}">
                <a16:creationId xmlns:a16="http://schemas.microsoft.com/office/drawing/2014/main" id="{31B16FBC-448F-48A9-967D-246E3D181C6E}"/>
              </a:ext>
            </a:extLst>
          </p:cNvPr>
          <p:cNvSpPr txBox="1">
            <a:spLocks/>
          </p:cNvSpPr>
          <p:nvPr/>
        </p:nvSpPr>
        <p:spPr>
          <a:xfrm>
            <a:off x="7180729" y="1793637"/>
            <a:ext cx="4904254" cy="306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pt-BR" sz="3200" dirty="0"/>
              <a:t>A </a:t>
            </a:r>
            <a:r>
              <a:rPr lang="pt-BR" sz="3200" b="1" dirty="0">
                <a:solidFill>
                  <a:schemeClr val="tx1"/>
                </a:solidFill>
              </a:rPr>
              <a:t>definição do número de clusters</a:t>
            </a:r>
            <a:r>
              <a:rPr lang="pt-BR" sz="3200" b="1" dirty="0"/>
              <a:t> </a:t>
            </a:r>
            <a:r>
              <a:rPr lang="pt-BR" sz="3200" dirty="0"/>
              <a:t>foi apoiado pela biblioteca </a:t>
            </a:r>
            <a:r>
              <a:rPr lang="pt-BR" sz="3200" dirty="0" err="1"/>
              <a:t>NbClust</a:t>
            </a:r>
            <a:r>
              <a:rPr lang="pt-BR" sz="3200" dirty="0"/>
              <a:t>, que avaliou de 2 a 7, de acordo com 23 índices, dos quais, </a:t>
            </a:r>
            <a:r>
              <a:rPr lang="pt-BR" sz="3200" b="1" dirty="0">
                <a:solidFill>
                  <a:schemeClr val="tx1"/>
                </a:solidFill>
              </a:rPr>
              <a:t>18 indicaram 3 clusters</a:t>
            </a:r>
            <a:r>
              <a:rPr lang="pt-BR" sz="3200" dirty="0"/>
              <a:t> como número ótimo.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C2B6CD-38AF-4979-BFD8-0E3718F8A2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882"/>
            <a:ext cx="6342529" cy="4737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9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68" name="Google Shape;68;p2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 Pesquisa Nacional por Amostragem de Domicílio Contínua (</a:t>
            </a:r>
            <a:r>
              <a:rPr lang="pt-BR" dirty="0" err="1"/>
              <a:t>PNADc</a:t>
            </a:r>
            <a:r>
              <a:rPr lang="pt-BR" dirty="0"/>
              <a:t>).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</a14:imgLayer>
                </a14:imgProps>
              </a:ext>
            </a:extLst>
          </a:blip>
          <a:srcRect b="2347"/>
          <a:stretch/>
        </p:blipFill>
        <p:spPr>
          <a:xfrm>
            <a:off x="1057656" y="1403737"/>
            <a:ext cx="8965721" cy="4832471"/>
          </a:xfrm>
          <a:prstGeom prst="rect">
            <a:avLst/>
          </a:prstGeom>
        </p:spPr>
      </p:pic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673608" y="662781"/>
            <a:ext cx="10515600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Os trabalhadores por conta própria é o grupo que apresentou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maior crescimento relativo.</a:t>
            </a:r>
            <a:endParaRPr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10524900" y="1679247"/>
            <a:ext cx="1174722" cy="4020901"/>
            <a:chOff x="10524900" y="1679247"/>
            <a:chExt cx="1174722" cy="402090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24900" y="1679247"/>
              <a:ext cx="1174722" cy="1174722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24900" y="3539497"/>
              <a:ext cx="1174722" cy="1174722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24900" y="2568990"/>
              <a:ext cx="1174722" cy="1174722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0524900" y="4525426"/>
              <a:ext cx="1174722" cy="1174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7377953" y="610111"/>
            <a:ext cx="4625787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Gráficos de índices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b="1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Padrões identificados: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Persistentes:</a:t>
            </a:r>
            <a:r>
              <a:rPr lang="pt-BR" dirty="0"/>
              <a:t> Passam a maior parte do tempo como TCP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Necessidade:</a:t>
            </a:r>
            <a:r>
              <a:rPr lang="pt-BR" dirty="0"/>
              <a:t> Passam a maior parte do tempo desemprego/inativo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Intermitentes:</a:t>
            </a:r>
            <a:r>
              <a:rPr lang="pt-BR" dirty="0"/>
              <a:t> Passam a maior parte do tempo assalariado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4E4751-5288-4F6C-9405-7D5C789369E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2540" r="2174" b="6526"/>
          <a:stretch/>
        </p:blipFill>
        <p:spPr bwMode="auto">
          <a:xfrm>
            <a:off x="971557" y="905438"/>
            <a:ext cx="6406396" cy="51709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59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B9D207B-B67E-4E86-AB7C-8EF7AB01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7" y="732907"/>
            <a:ext cx="5763587" cy="5588427"/>
          </a:xfrm>
          <a:prstGeom prst="rect">
            <a:avLst/>
          </a:prstGeom>
        </p:spPr>
      </p:pic>
      <p:sp>
        <p:nvSpPr>
          <p:cNvPr id="13" name="Google Shape;67;p2">
            <a:extLst>
              <a:ext uri="{FF2B5EF4-FFF2-40B4-BE49-F238E27FC236}">
                <a16:creationId xmlns:a16="http://schemas.microsoft.com/office/drawing/2014/main" id="{2EA4E1CD-CE9C-47E5-97B0-E855E95E7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82119" y="610110"/>
            <a:ext cx="4921622" cy="54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Proporções por UF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Maiores proporções: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Persistentes:</a:t>
            </a:r>
            <a:r>
              <a:rPr lang="pt-BR" dirty="0"/>
              <a:t> Rio Grande do Sul (71%) e Amapá (67%)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Necessidade:</a:t>
            </a:r>
            <a:r>
              <a:rPr lang="pt-BR" dirty="0"/>
              <a:t> Maranhão (42%) e Ceará (38%).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Intermitentes:</a:t>
            </a:r>
            <a:r>
              <a:rPr lang="pt-BR" dirty="0"/>
              <a:t> Roraima (33%) e Distrito Federal (31%)</a:t>
            </a:r>
          </a:p>
        </p:txBody>
      </p:sp>
    </p:spTree>
    <p:extLst>
      <p:ext uri="{BB962C8B-B14F-4D97-AF65-F5344CB8AC3E}">
        <p14:creationId xmlns:p14="http://schemas.microsoft.com/office/powerpoint/2010/main" val="33738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4DB7784-4709-4255-9162-C0EC286072F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3057"/>
          <a:stretch/>
        </p:blipFill>
        <p:spPr bwMode="auto">
          <a:xfrm>
            <a:off x="1761565" y="910816"/>
            <a:ext cx="9022976" cy="52844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2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4E9E660-D4A9-4514-9E31-BE108052B2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7154"/>
            <a:ext cx="6772835" cy="5056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67;p2">
            <a:extLst>
              <a:ext uri="{FF2B5EF4-FFF2-40B4-BE49-F238E27FC236}">
                <a16:creationId xmlns:a16="http://schemas.microsoft.com/office/drawing/2014/main" id="{7E1BC478-26B4-4197-B018-4CA49C11D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0378" y="1228240"/>
            <a:ext cx="4921622" cy="54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O teste de correlação de Kendall, mostra uma relação negativa entre o IDH e o percentual de TCP por necessidades:</a:t>
            </a:r>
            <a:br>
              <a:rPr lang="pt-BR" dirty="0"/>
            </a:br>
            <a:endParaRPr lang="pt-BR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>
                <a:solidFill>
                  <a:schemeClr val="tx1"/>
                </a:solidFill>
              </a:rPr>
              <a:t>Quanto maior o IDH, menor tende ser o percentual de trabalhadores por conta própria por necessidade.</a:t>
            </a:r>
          </a:p>
        </p:txBody>
      </p:sp>
    </p:spTree>
    <p:extLst>
      <p:ext uri="{BB962C8B-B14F-4D97-AF65-F5344CB8AC3E}">
        <p14:creationId xmlns:p14="http://schemas.microsoft.com/office/powerpoint/2010/main" val="7560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7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b="1" dirty="0"/>
              <a:t>Análise de Descritiva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EB11911-1CB2-42E9-8BF8-958A2A559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25441"/>
              </p:ext>
            </p:extLst>
          </p:nvPr>
        </p:nvGraphicFramePr>
        <p:xfrm>
          <a:off x="1416424" y="1497105"/>
          <a:ext cx="9869424" cy="43814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60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53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Variáveis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951">
                <a:tc>
                  <a:txBody>
                    <a:bodyPr/>
                    <a:lstStyle/>
                    <a:p>
                      <a:r>
                        <a:rPr lang="pt-BR" sz="2000" dirty="0"/>
                        <a:t>Unidade federativa, urbano/rural, sexo e posição familiar*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Variáveis que não variam no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781">
                <a:tc>
                  <a:txBody>
                    <a:bodyPr/>
                    <a:lstStyle/>
                    <a:p>
                      <a:r>
                        <a:rPr lang="pt-BR" sz="2000" dirty="0"/>
                        <a:t>Idade e escolaridade (se tem ensino superior ou não)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Referenciados as informações fornecidas na terceira entrevista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176">
                <a:tc>
                  <a:txBody>
                    <a:bodyPr/>
                    <a:lstStyle/>
                    <a:p>
                      <a:r>
                        <a:rPr lang="pt-BR" sz="2000" dirty="0"/>
                        <a:t>Renda 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Calculado a partir da média dos valores declarados nos períodos em que estavam como 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65">
                <a:tc>
                  <a:txBody>
                    <a:bodyPr/>
                    <a:lstStyle/>
                    <a:p>
                      <a:r>
                        <a:rPr lang="pt-BR" sz="2000" dirty="0"/>
                        <a:t>Atividade profissional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Calculado em termos de frequência percentual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D0DDBC-31C5-41FA-91A2-85583ED6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14657"/>
              </p:ext>
            </p:extLst>
          </p:nvPr>
        </p:nvGraphicFramePr>
        <p:xfrm>
          <a:off x="1220114" y="1422130"/>
          <a:ext cx="9751772" cy="70127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02674">
                  <a:extLst>
                    <a:ext uri="{9D8B030D-6E8A-4147-A177-3AD203B41FA5}">
                      <a16:colId xmlns:a16="http://schemas.microsoft.com/office/drawing/2014/main" val="1109238679"/>
                    </a:ext>
                  </a:extLst>
                </a:gridCol>
                <a:gridCol w="1931121">
                  <a:extLst>
                    <a:ext uri="{9D8B030D-6E8A-4147-A177-3AD203B41FA5}">
                      <a16:colId xmlns:a16="http://schemas.microsoft.com/office/drawing/2014/main" val="2292611115"/>
                    </a:ext>
                  </a:extLst>
                </a:gridCol>
                <a:gridCol w="1691543">
                  <a:extLst>
                    <a:ext uri="{9D8B030D-6E8A-4147-A177-3AD203B41FA5}">
                      <a16:colId xmlns:a16="http://schemas.microsoft.com/office/drawing/2014/main" val="4245532918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3279010416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1007444825"/>
                    </a:ext>
                  </a:extLst>
                </a:gridCol>
              </a:tblGrid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Variáveis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Persistente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Necessidade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Intermitente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p-valor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09266008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Indivíduos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3.300 (55%)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1.448 (24%)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1.252 (21%)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70280270"/>
                  </a:ext>
                </a:extLst>
              </a:tr>
            </a:tbl>
          </a:graphicData>
        </a:graphic>
      </p:graphicFrame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60A1E466-5E0D-4A7C-9578-0CFCB6F11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2688" y="5334125"/>
            <a:ext cx="926950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rgbClr val="1255A3"/>
                </a:solidFill>
              </a:rPr>
              <a:t>¹ Teste de independência de Rao-Scott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² Teste de diferenças T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5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D0DDBC-31C5-41FA-91A2-85583ED6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99072"/>
              </p:ext>
            </p:extLst>
          </p:nvPr>
        </p:nvGraphicFramePr>
        <p:xfrm>
          <a:off x="1220114" y="1422130"/>
          <a:ext cx="9751772" cy="140255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02674">
                  <a:extLst>
                    <a:ext uri="{9D8B030D-6E8A-4147-A177-3AD203B41FA5}">
                      <a16:colId xmlns:a16="http://schemas.microsoft.com/office/drawing/2014/main" val="1109238679"/>
                    </a:ext>
                  </a:extLst>
                </a:gridCol>
                <a:gridCol w="1931121">
                  <a:extLst>
                    <a:ext uri="{9D8B030D-6E8A-4147-A177-3AD203B41FA5}">
                      <a16:colId xmlns:a16="http://schemas.microsoft.com/office/drawing/2014/main" val="2292611115"/>
                    </a:ext>
                  </a:extLst>
                </a:gridCol>
                <a:gridCol w="1691543">
                  <a:extLst>
                    <a:ext uri="{9D8B030D-6E8A-4147-A177-3AD203B41FA5}">
                      <a16:colId xmlns:a16="http://schemas.microsoft.com/office/drawing/2014/main" val="4245532918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3279010416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1007444825"/>
                    </a:ext>
                  </a:extLst>
                </a:gridCol>
              </a:tblGrid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Variáveis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Persistente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Necessidade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Intermitente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p-valor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09266008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Indivíduos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3.300 (55%)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1.448 (24%)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1.252 (21%)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70280270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Urbano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84%¹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78%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84%¹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0.654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95061919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Homem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66%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47%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74%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87045342"/>
                  </a:ext>
                </a:extLst>
              </a:tr>
            </a:tbl>
          </a:graphicData>
        </a:graphic>
      </p:graphicFrame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60A1E466-5E0D-4A7C-9578-0CFCB6F11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2688" y="5334125"/>
            <a:ext cx="926950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rgbClr val="1255A3"/>
                </a:solidFill>
              </a:rPr>
              <a:t>¹ Teste de independência de Rao-Scott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² Teste de diferenças T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D0DDBC-31C5-41FA-91A2-85583ED6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2834"/>
              </p:ext>
            </p:extLst>
          </p:nvPr>
        </p:nvGraphicFramePr>
        <p:xfrm>
          <a:off x="1220114" y="1422130"/>
          <a:ext cx="9751772" cy="238902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02674">
                  <a:extLst>
                    <a:ext uri="{9D8B030D-6E8A-4147-A177-3AD203B41FA5}">
                      <a16:colId xmlns:a16="http://schemas.microsoft.com/office/drawing/2014/main" val="1109238679"/>
                    </a:ext>
                  </a:extLst>
                </a:gridCol>
                <a:gridCol w="1931121">
                  <a:extLst>
                    <a:ext uri="{9D8B030D-6E8A-4147-A177-3AD203B41FA5}">
                      <a16:colId xmlns:a16="http://schemas.microsoft.com/office/drawing/2014/main" val="2292611115"/>
                    </a:ext>
                  </a:extLst>
                </a:gridCol>
                <a:gridCol w="1691543">
                  <a:extLst>
                    <a:ext uri="{9D8B030D-6E8A-4147-A177-3AD203B41FA5}">
                      <a16:colId xmlns:a16="http://schemas.microsoft.com/office/drawing/2014/main" val="4245532918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3279010416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1007444825"/>
                    </a:ext>
                  </a:extLst>
                </a:gridCol>
              </a:tblGrid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Variáveis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Persistente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Necessidade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Intermitente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p-valor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09266008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Indivíduos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3.300 (55%)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1.448 (24%)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1.252 (21%)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70280270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Urbano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84%¹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78%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84%¹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0.654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95061919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Homem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66%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47%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74%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87045342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Idade (anos)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43,3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41,5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38,3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82444717"/>
                  </a:ext>
                </a:extLst>
              </a:tr>
              <a:tr h="4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Ensino superior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17%²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9%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17%²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33A02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90865193"/>
                  </a:ext>
                </a:extLst>
              </a:tr>
            </a:tbl>
          </a:graphicData>
        </a:graphic>
      </p:graphicFrame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60A1E466-5E0D-4A7C-9578-0CFCB6F11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2688" y="5334125"/>
            <a:ext cx="926950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rgbClr val="1255A3"/>
                </a:solidFill>
              </a:rPr>
              <a:t>¹ Teste de independência de Rao-Scott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² Teste de diferenças T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D0DDBC-31C5-41FA-91A2-85583ED6F55E}"/>
              </a:ext>
            </a:extLst>
          </p:cNvPr>
          <p:cNvGraphicFramePr>
            <a:graphicFrameLocks noGrp="1"/>
          </p:cNvGraphicFramePr>
          <p:nvPr/>
        </p:nvGraphicFramePr>
        <p:xfrm>
          <a:off x="1220114" y="1422130"/>
          <a:ext cx="9751772" cy="371362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02674">
                  <a:extLst>
                    <a:ext uri="{9D8B030D-6E8A-4147-A177-3AD203B41FA5}">
                      <a16:colId xmlns:a16="http://schemas.microsoft.com/office/drawing/2014/main" val="1109238679"/>
                    </a:ext>
                  </a:extLst>
                </a:gridCol>
                <a:gridCol w="1931121">
                  <a:extLst>
                    <a:ext uri="{9D8B030D-6E8A-4147-A177-3AD203B41FA5}">
                      <a16:colId xmlns:a16="http://schemas.microsoft.com/office/drawing/2014/main" val="2292611115"/>
                    </a:ext>
                  </a:extLst>
                </a:gridCol>
                <a:gridCol w="1691543">
                  <a:extLst>
                    <a:ext uri="{9D8B030D-6E8A-4147-A177-3AD203B41FA5}">
                      <a16:colId xmlns:a16="http://schemas.microsoft.com/office/drawing/2014/main" val="4245532918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3279010416"/>
                    </a:ext>
                  </a:extLst>
                </a:gridCol>
                <a:gridCol w="1913217">
                  <a:extLst>
                    <a:ext uri="{9D8B030D-6E8A-4147-A177-3AD203B41FA5}">
                      <a16:colId xmlns:a16="http://schemas.microsoft.com/office/drawing/2014/main" val="1007444825"/>
                    </a:ext>
                  </a:extLst>
                </a:gridCol>
              </a:tblGrid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Variáveis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Persistente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Necessidade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Intermitente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p-valor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09266008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Indivíduos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3.300 (55%)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1.448 (24%)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1.252 (21%)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70280270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Urbano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84%¹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78%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84%¹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0.654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95061919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Homem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66%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47%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74%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87045342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Idade (anos)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43,3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41,5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38,3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82444717"/>
                  </a:ext>
                </a:extLst>
              </a:tr>
              <a:tr h="4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Ensino superior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17%²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9%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17%²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33A02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90865193"/>
                  </a:ext>
                </a:extLst>
              </a:tr>
              <a:tr h="973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Responsável pelo domicílio (%)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57%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49%²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48%²</a:t>
                      </a: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33A02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0.789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82659787"/>
                  </a:ext>
                </a:extLst>
              </a:tr>
              <a:tr h="350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Renda (R$)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2.463¹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1.232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</a:rPr>
                        <a:t>2.334¹</a:t>
                      </a:r>
                      <a:endParaRPr lang="pt-BR" sz="2000" dirty="0">
                        <a:solidFill>
                          <a:srgbClr val="1255A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solidFill>
                            <a:srgbClr val="1255A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72236636"/>
                  </a:ext>
                </a:extLst>
              </a:tr>
            </a:tbl>
          </a:graphicData>
        </a:graphic>
      </p:graphicFrame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60A1E466-5E0D-4A7C-9578-0CFCB6F11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2688" y="5334125"/>
            <a:ext cx="9269506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rgbClr val="1255A3"/>
                </a:solidFill>
              </a:rPr>
              <a:t>¹ Teste de independência de Rao-Scott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² Teste de diferenças T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Resultados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276B015-45E2-43CB-AD9A-AD9CF87E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75550"/>
              </p:ext>
            </p:extLst>
          </p:nvPr>
        </p:nvGraphicFramePr>
        <p:xfrm>
          <a:off x="1066800" y="1227882"/>
          <a:ext cx="10515600" cy="440223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059679">
                  <a:extLst>
                    <a:ext uri="{9D8B030D-6E8A-4147-A177-3AD203B41FA5}">
                      <a16:colId xmlns:a16="http://schemas.microsoft.com/office/drawing/2014/main" val="1765921423"/>
                    </a:ext>
                  </a:extLst>
                </a:gridCol>
                <a:gridCol w="1579364">
                  <a:extLst>
                    <a:ext uri="{9D8B030D-6E8A-4147-A177-3AD203B41FA5}">
                      <a16:colId xmlns:a16="http://schemas.microsoft.com/office/drawing/2014/main" val="210326068"/>
                    </a:ext>
                  </a:extLst>
                </a:gridCol>
                <a:gridCol w="1979308">
                  <a:extLst>
                    <a:ext uri="{9D8B030D-6E8A-4147-A177-3AD203B41FA5}">
                      <a16:colId xmlns:a16="http://schemas.microsoft.com/office/drawing/2014/main" val="1964758624"/>
                    </a:ext>
                  </a:extLst>
                </a:gridCol>
                <a:gridCol w="1897249">
                  <a:extLst>
                    <a:ext uri="{9D8B030D-6E8A-4147-A177-3AD203B41FA5}">
                      <a16:colId xmlns:a16="http://schemas.microsoft.com/office/drawing/2014/main" val="384716231"/>
                    </a:ext>
                  </a:extLst>
                </a:gridCol>
              </a:tblGrid>
              <a:tr h="499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Atividade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Persistente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Necessidade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Intermitente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107911"/>
                  </a:ext>
                </a:extLst>
              </a:tr>
              <a:tr h="499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Comércio, reparação de veículos automotores e motocicletas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effectLst/>
                        </a:rPr>
                        <a:t>18%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effectLst/>
                        </a:rPr>
                        <a:t>23%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14%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645350"/>
                  </a:ext>
                </a:extLst>
              </a:tr>
              <a:tr h="271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Construção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effectLst/>
                        </a:rPr>
                        <a:t>14%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14%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effectLst/>
                        </a:rPr>
                        <a:t>18%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072111"/>
                  </a:ext>
                </a:extLst>
              </a:tr>
              <a:tr h="499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Agricultura, pecuária, produção florestal, pesca e aquicultura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14%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effectLst/>
                        </a:rPr>
                        <a:t>17%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14%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7268910"/>
                  </a:ext>
                </a:extLst>
              </a:tr>
              <a:tr h="271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Outros Serviços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15%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13%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11%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26714"/>
                  </a:ext>
                </a:extLst>
              </a:tr>
              <a:tr h="755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Informação, comunicação e atividades financeiras, imobiliárias, profissionais e administrativas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10%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7%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dirty="0">
                          <a:effectLst/>
                        </a:rPr>
                        <a:t>15%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2611607"/>
                  </a:ext>
                </a:extLst>
              </a:tr>
              <a:tr h="271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Transporte, armazenagem e correio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11%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4%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13%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281130"/>
                  </a:ext>
                </a:extLst>
              </a:tr>
              <a:tr h="271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Indústria geral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8%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11%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6%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69725"/>
                  </a:ext>
                </a:extLst>
              </a:tr>
              <a:tr h="271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Alojamento e alimentação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6%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8%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5%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105883"/>
                  </a:ext>
                </a:extLst>
              </a:tr>
              <a:tr h="4993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Educação, saúde humana e serviços sociais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4%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3%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5%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387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5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Os trabalhadores por conta própria não podem ser analisados, sem considerar sua heterogeneidade.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48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Discussão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16C8B1B8-4EDC-418D-9965-ADC980B65437}"/>
              </a:ext>
            </a:extLst>
          </p:cNvPr>
          <p:cNvSpPr txBox="1">
            <a:spLocks/>
          </p:cNvSpPr>
          <p:nvPr/>
        </p:nvSpPr>
        <p:spPr>
          <a:xfrm>
            <a:off x="2083804" y="1292224"/>
            <a:ext cx="9919447" cy="49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dirty="0"/>
              <a:t>Os padrões identificados convergem com a literatura prévia, mesmo em um contexto institucional diferente.</a:t>
            </a:r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endParaRPr lang="pt-BR" dirty="0"/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dirty="0"/>
              <a:t>Alta heterogeneidade subnacional dos clusters, variando até 33 pontos percentuais. Com evidência de associação com o grau de desenvolvimento socioeconômico.</a:t>
            </a:r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endParaRPr lang="pt-BR" dirty="0"/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dirty="0"/>
              <a:t>Diferença de gênero significativa, com mulheres mais presentes em padrões de maior vulnerabilidade. Fatores associados ao gênero – como a gravidez, e os cuidados familiares culturalmente atribuídos às mulheres (</a:t>
            </a:r>
            <a:r>
              <a:rPr lang="it-IT" dirty="0"/>
              <a:t>Sun, Jin e Zhao, 2024)</a:t>
            </a:r>
            <a:endParaRPr lang="pt-BR" dirty="0"/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84E900-C18A-4B08-9225-10F8190C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14" y="1292224"/>
            <a:ext cx="905435" cy="9054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ABC9E92-7D0C-4C94-BAA8-3DADDF7A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4" y="2554339"/>
            <a:ext cx="1143690" cy="11436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6262E4-424C-43B5-98D6-F529683A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11" y="4054709"/>
            <a:ext cx="1487040" cy="14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Discussão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16C8B1B8-4EDC-418D-9965-ADC980B65437}"/>
              </a:ext>
            </a:extLst>
          </p:cNvPr>
          <p:cNvSpPr txBox="1">
            <a:spLocks/>
          </p:cNvSpPr>
          <p:nvPr/>
        </p:nvSpPr>
        <p:spPr>
          <a:xfrm>
            <a:off x="2018411" y="662781"/>
            <a:ext cx="9919447" cy="49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sz="3200" dirty="0"/>
              <a:t>Os estoque de capital humano é menor entre os por necessidade, em conformidade com estudos prévios. Sem diferença entre persistentes e intermitentes.</a:t>
            </a:r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endParaRPr lang="pt-BR" sz="3200" dirty="0"/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r>
              <a:rPr lang="pt-BR" sz="3200" dirty="0"/>
              <a:t>A renda é menor entre os por necessidade, e semelhante entre persistentes e intermitentes, convergente com estudo na Holanda.</a:t>
            </a:r>
          </a:p>
          <a:p>
            <a:pPr marL="228600" indent="-50800" algn="just">
              <a:spcBef>
                <a:spcPts val="0"/>
              </a:spcBef>
              <a:buFont typeface="Arial"/>
              <a:buNone/>
            </a:pPr>
            <a:endParaRPr lang="pt-BR" sz="3200" dirty="0"/>
          </a:p>
          <a:p>
            <a:pPr marL="228600" indent="-50800" algn="just">
              <a:spcBef>
                <a:spcPts val="0"/>
              </a:spcBef>
              <a:buNone/>
            </a:pPr>
            <a:r>
              <a:rPr lang="pt-BR" sz="3200" dirty="0"/>
              <a:t>TCP persistentes têm o maior percentual de principal membro responsável pelo domicílio, enquanto não há diferença de proporção entre intermitentes e por necessidade.</a:t>
            </a:r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sz="3200" dirty="0"/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31" y="1048921"/>
            <a:ext cx="1312465" cy="13124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03" y="3024167"/>
            <a:ext cx="1112808" cy="11128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55" y="4740361"/>
            <a:ext cx="1539815" cy="15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16C8B1B8-4EDC-418D-9965-ADC980B65437}"/>
              </a:ext>
            </a:extLst>
          </p:cNvPr>
          <p:cNvSpPr txBox="1">
            <a:spLocks/>
          </p:cNvSpPr>
          <p:nvPr/>
        </p:nvSpPr>
        <p:spPr>
          <a:xfrm>
            <a:off x="1172852" y="1457721"/>
            <a:ext cx="10649324" cy="49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None/>
            </a:pPr>
            <a:r>
              <a:rPr lang="pt-BR" sz="3200" dirty="0"/>
              <a:t>Há certo grau de similaridade entre os grupos dos TCP </a:t>
            </a:r>
            <a:r>
              <a:rPr lang="pt-BR" sz="3200" dirty="0">
                <a:solidFill>
                  <a:srgbClr val="33A02C"/>
                </a:solidFill>
              </a:rPr>
              <a:t>persistentes</a:t>
            </a:r>
            <a:r>
              <a:rPr lang="pt-BR" sz="3200" dirty="0"/>
              <a:t> e </a:t>
            </a:r>
            <a:r>
              <a:rPr lang="pt-BR" sz="3200" dirty="0">
                <a:solidFill>
                  <a:srgbClr val="33A02C"/>
                </a:solidFill>
              </a:rPr>
              <a:t>intermitentes</a:t>
            </a:r>
            <a:r>
              <a:rPr lang="pt-BR" sz="3200" dirty="0"/>
              <a:t>, que apresentaram resultados similares nos aspectos de </a:t>
            </a:r>
            <a:r>
              <a:rPr lang="pt-BR" sz="3200" dirty="0">
                <a:solidFill>
                  <a:srgbClr val="33A02C"/>
                </a:solidFill>
              </a:rPr>
              <a:t>escolaridade, urbanização e renda</a:t>
            </a:r>
            <a:r>
              <a:rPr lang="pt-BR" sz="3200" dirty="0"/>
              <a:t>. E com relação aos TCP por </a:t>
            </a:r>
            <a:r>
              <a:rPr lang="pt-BR" sz="3200" dirty="0">
                <a:solidFill>
                  <a:srgbClr val="E34A33"/>
                </a:solidFill>
              </a:rPr>
              <a:t>necessidade</a:t>
            </a:r>
            <a:r>
              <a:rPr lang="pt-BR" sz="3200" dirty="0"/>
              <a:t>, semelhante aos estudos prévios, é encontrada uma proporção maior de </a:t>
            </a:r>
            <a:r>
              <a:rPr lang="pt-BR" sz="3200" dirty="0">
                <a:solidFill>
                  <a:srgbClr val="E34A33"/>
                </a:solidFill>
              </a:rPr>
              <a:t>mulheres</a:t>
            </a:r>
            <a:r>
              <a:rPr lang="pt-BR" sz="3200" dirty="0"/>
              <a:t> e são caracterizados por um </a:t>
            </a:r>
            <a:r>
              <a:rPr lang="pt-BR" sz="3200" dirty="0">
                <a:solidFill>
                  <a:srgbClr val="E34A33"/>
                </a:solidFill>
              </a:rPr>
              <a:t>menor nível de escolaridade e renda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0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16C8B1B8-4EDC-418D-9965-ADC980B65437}"/>
              </a:ext>
            </a:extLst>
          </p:cNvPr>
          <p:cNvSpPr txBox="1">
            <a:spLocks/>
          </p:cNvSpPr>
          <p:nvPr/>
        </p:nvSpPr>
        <p:spPr>
          <a:xfrm>
            <a:off x="1136276" y="927099"/>
            <a:ext cx="10649324" cy="49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buFont typeface="Arial"/>
              <a:buNone/>
            </a:pPr>
            <a:r>
              <a:rPr lang="pt-BR" sz="3200" dirty="0"/>
              <a:t>Limitações do trabalho:</a:t>
            </a:r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sz="3200" dirty="0"/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Curto horizonte temporal.</a:t>
            </a:r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sz="3200" dirty="0"/>
          </a:p>
          <a:p>
            <a:pPr marL="228600" indent="-50800">
              <a:spcBef>
                <a:spcPts val="0"/>
              </a:spcBef>
              <a:buFont typeface="Arial"/>
              <a:buNone/>
            </a:pPr>
            <a:r>
              <a:rPr lang="pt-BR" sz="3200" dirty="0"/>
              <a:t>Pesquisas futuras:</a:t>
            </a:r>
          </a:p>
          <a:p>
            <a:pPr marL="635000" indent="-457200">
              <a:spcBef>
                <a:spcPts val="0"/>
              </a:spcBef>
            </a:pPr>
            <a:r>
              <a:rPr lang="pt-BR" sz="3200" dirty="0"/>
              <a:t>Estudar as razões institucionais que determinam as configurações de trajetórias ocupacionais de TCP entre países e a níveis subnacionais.</a:t>
            </a:r>
          </a:p>
          <a:p>
            <a:pPr marL="635000" indent="-457200">
              <a:spcBef>
                <a:spcPts val="0"/>
              </a:spcBef>
            </a:pPr>
            <a:r>
              <a:rPr lang="pt-BR" sz="3200" dirty="0"/>
              <a:t>Analisar, a partir de modelos econométricos, diferenças nas características entre os padrões ocupacionais.</a:t>
            </a:r>
          </a:p>
        </p:txBody>
      </p:sp>
    </p:spTree>
    <p:extLst>
      <p:ext uri="{BB962C8B-B14F-4D97-AF65-F5344CB8AC3E}">
        <p14:creationId xmlns:p14="http://schemas.microsoft.com/office/powerpoint/2010/main" val="4122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1667589" y="2709235"/>
            <a:ext cx="5376701" cy="3354491"/>
            <a:chOff x="1653941" y="2231563"/>
            <a:chExt cx="5376701" cy="3354491"/>
          </a:xfrm>
        </p:grpSpPr>
        <p:sp>
          <p:nvSpPr>
            <p:cNvPr id="74" name="Google Shape;74;p3"/>
            <p:cNvSpPr txBox="1"/>
            <p:nvPr/>
          </p:nvSpPr>
          <p:spPr>
            <a:xfrm>
              <a:off x="2357040" y="3405118"/>
              <a:ext cx="4673602" cy="2180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lapeiufg@gmail.com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lapei.face.ufg.br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instagram.com/lapeiufg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youtube.com/@lapeiufg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1653941" y="2231563"/>
              <a:ext cx="4233562" cy="1002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venir"/>
                <a:buNone/>
              </a:pPr>
              <a:r>
                <a:rPr lang="pt-BR" sz="5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Obrigado!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Font typeface="Calibri"/>
                <a:buNone/>
              </a:pPr>
              <a:endParaRPr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9568" y="4489349"/>
              <a:ext cx="519875" cy="519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26689" y="5067654"/>
              <a:ext cx="518400" cy="5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31571" y="3351963"/>
              <a:ext cx="517872" cy="5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26202" y="3930268"/>
              <a:ext cx="518887" cy="51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Os trabalhadores por conta própria não podem ser analisados, sem considerar sua heterogeneidade.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1161288" y="1845986"/>
            <a:ext cx="10472875" cy="3031461"/>
            <a:chOff x="1161288" y="1845986"/>
            <a:chExt cx="10472875" cy="3031461"/>
          </a:xfrm>
        </p:grpSpPr>
        <p:grpSp>
          <p:nvGrpSpPr>
            <p:cNvPr id="8" name="Grupo 7"/>
            <p:cNvGrpSpPr/>
            <p:nvPr/>
          </p:nvGrpSpPr>
          <p:grpSpPr>
            <a:xfrm>
              <a:off x="1161288" y="1845986"/>
              <a:ext cx="10472875" cy="3031461"/>
              <a:chOff x="981456" y="2517029"/>
              <a:chExt cx="10472875" cy="3031461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585" y="3577733"/>
                <a:ext cx="1002822" cy="1002822"/>
              </a:xfrm>
              <a:prstGeom prst="rect">
                <a:avLst/>
              </a:prstGeom>
            </p:spPr>
          </p:pic>
          <p:sp>
            <p:nvSpPr>
              <p:cNvPr id="9" name="Google Shape;67;p2"/>
              <p:cNvSpPr txBox="1">
                <a:spLocks/>
              </p:cNvSpPr>
              <p:nvPr/>
            </p:nvSpPr>
            <p:spPr>
              <a:xfrm>
                <a:off x="981456" y="3577733"/>
                <a:ext cx="4791456" cy="1970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61616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50800" algn="ctr">
                  <a:spcBef>
                    <a:spcPts val="0"/>
                  </a:spcBef>
                  <a:buFont typeface="Arial"/>
                  <a:buNone/>
                </a:pPr>
                <a:r>
                  <a:rPr lang="pt-BR" sz="6600" dirty="0"/>
                  <a:t>Advogado</a:t>
                </a:r>
              </a:p>
            </p:txBody>
          </p:sp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2778" y="2517029"/>
                <a:ext cx="1060704" cy="1060704"/>
              </a:xfrm>
              <a:prstGeom prst="rect">
                <a:avLst/>
              </a:prstGeom>
            </p:spPr>
          </p:pic>
          <p:sp>
            <p:nvSpPr>
              <p:cNvPr id="11" name="Google Shape;67;p2"/>
              <p:cNvSpPr txBox="1">
                <a:spLocks/>
              </p:cNvSpPr>
              <p:nvPr/>
            </p:nvSpPr>
            <p:spPr>
              <a:xfrm>
                <a:off x="6662875" y="3577733"/>
                <a:ext cx="4791456" cy="1970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61616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61616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rgbClr val="616161"/>
                    </a:solidFill>
                    <a:latin typeface="Avenir"/>
                    <a:ea typeface="Avenir"/>
                    <a:cs typeface="Avenir"/>
                    <a:sym typeface="Avenir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228600" indent="-50800" algn="ctr">
                  <a:spcBef>
                    <a:spcPts val="0"/>
                  </a:spcBef>
                  <a:buFont typeface="Arial"/>
                  <a:buNone/>
                </a:pPr>
                <a:r>
                  <a:rPr lang="pt-BR" sz="6600" dirty="0"/>
                  <a:t>Marreteiro</a:t>
                </a:r>
              </a:p>
            </p:txBody>
          </p:sp>
        </p:grp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0127" y="1845986"/>
              <a:ext cx="1116616" cy="1116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9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Os trabalhadores por conta própria não podem ser analisados, sem considerar sua heterogeneidade.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04E653D-25CF-6875-EBDB-748C6D1BC4A3}"/>
              </a:ext>
            </a:extLst>
          </p:cNvPr>
          <p:cNvGrpSpPr/>
          <p:nvPr/>
        </p:nvGrpSpPr>
        <p:grpSpPr>
          <a:xfrm>
            <a:off x="1161288" y="1845986"/>
            <a:ext cx="10472875" cy="3031461"/>
            <a:chOff x="1161288" y="1845986"/>
            <a:chExt cx="10472875" cy="303146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2417" y="2906690"/>
              <a:ext cx="1002822" cy="1002822"/>
            </a:xfrm>
            <a:prstGeom prst="rect">
              <a:avLst/>
            </a:prstGeom>
          </p:spPr>
        </p:pic>
        <p:sp>
          <p:nvSpPr>
            <p:cNvPr id="9" name="Google Shape;67;p2"/>
            <p:cNvSpPr txBox="1">
              <a:spLocks/>
            </p:cNvSpPr>
            <p:nvPr/>
          </p:nvSpPr>
          <p:spPr>
            <a:xfrm>
              <a:off x="1161288" y="2906690"/>
              <a:ext cx="4791456" cy="1970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616161"/>
                </a:buClr>
                <a:buSzPts val="2800"/>
                <a:buFont typeface="Arial"/>
                <a:buChar char="•"/>
                <a:defRPr sz="2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28600" indent="-50800" algn="ctr">
                <a:spcBef>
                  <a:spcPts val="0"/>
                </a:spcBef>
                <a:buFont typeface="Arial"/>
                <a:buNone/>
              </a:pPr>
              <a:r>
                <a:rPr lang="pt-BR" sz="6600" dirty="0"/>
                <a:t>Advogado</a:t>
              </a: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2610" y="1845986"/>
              <a:ext cx="1060704" cy="1060704"/>
            </a:xfrm>
            <a:prstGeom prst="rect">
              <a:avLst/>
            </a:prstGeom>
          </p:spPr>
        </p:pic>
        <p:sp>
          <p:nvSpPr>
            <p:cNvPr id="11" name="Google Shape;67;p2"/>
            <p:cNvSpPr txBox="1">
              <a:spLocks/>
            </p:cNvSpPr>
            <p:nvPr/>
          </p:nvSpPr>
          <p:spPr>
            <a:xfrm>
              <a:off x="6842707" y="2906690"/>
              <a:ext cx="4791456" cy="1970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616161"/>
                </a:buClr>
                <a:buSzPts val="2800"/>
                <a:buFont typeface="Arial"/>
                <a:buChar char="•"/>
                <a:defRPr sz="2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28600" indent="-50800" algn="ctr">
                <a:spcBef>
                  <a:spcPts val="0"/>
                </a:spcBef>
                <a:buFont typeface="Arial"/>
                <a:buNone/>
              </a:pPr>
              <a:r>
                <a:rPr lang="pt-BR" sz="6600" dirty="0"/>
                <a:t>Ambulante</a:t>
              </a: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8083" y="1889884"/>
              <a:ext cx="1060704" cy="106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7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161288" y="781653"/>
            <a:ext cx="9869424" cy="379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dirty="0"/>
              <a:t>Os trabalhadores por conta própria não podem ser analisados, sem considerar sua heterogeneidade.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7;p2"/>
          <p:cNvSpPr txBox="1">
            <a:spLocks/>
          </p:cNvSpPr>
          <p:nvPr/>
        </p:nvSpPr>
        <p:spPr>
          <a:xfrm>
            <a:off x="655982" y="4123477"/>
            <a:ext cx="11536017" cy="233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>
              <a:spcBef>
                <a:spcPts val="0"/>
              </a:spcBef>
            </a:pPr>
            <a:r>
              <a:rPr lang="pt-BR" sz="2000" dirty="0"/>
              <a:t>A heterogeneidade é permeada por aspectos como: localização, tipo de atividade, econômica, demografia, renda e outros. (Carvalho e Borges, 2025).</a:t>
            </a:r>
          </a:p>
          <a:p>
            <a:pPr marL="17780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tx1"/>
                </a:solidFill>
              </a:rPr>
              <a:t>Tipologias são desenvolvidas, como:</a:t>
            </a:r>
          </a:p>
          <a:p>
            <a:pPr marL="635000" indent="-4572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000" dirty="0"/>
              <a:t>Impacto e engajamento (</a:t>
            </a:r>
            <a:r>
              <a:rPr lang="pt-BR" sz="2000" b="1" dirty="0">
                <a:solidFill>
                  <a:srgbClr val="1056A8"/>
                </a:solidFill>
              </a:rPr>
              <a:t>O inovador, explorador</a:t>
            </a:r>
            <a:r>
              <a:rPr lang="pt-BR" sz="2000" dirty="0"/>
              <a:t>, </a:t>
            </a:r>
            <a:r>
              <a:rPr lang="pt-BR" sz="2000" b="1" dirty="0"/>
              <a:t>convencional</a:t>
            </a:r>
            <a:r>
              <a:rPr lang="pt-BR" sz="2000" dirty="0"/>
              <a:t> e </a:t>
            </a:r>
            <a:r>
              <a:rPr lang="pt-BR" sz="2000" b="1" dirty="0"/>
              <a:t>ocasional</a:t>
            </a:r>
            <a:r>
              <a:rPr lang="pt-BR" sz="2000" dirty="0"/>
              <a:t>) (Carvalho e Borges, 2025);</a:t>
            </a:r>
          </a:p>
          <a:p>
            <a:pPr marL="635000" indent="-4572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pt-BR" sz="2000" dirty="0">
                <a:highlight>
                  <a:srgbClr val="FFFF00"/>
                </a:highlight>
              </a:rPr>
              <a:t>Trajetórias ocupacionais (</a:t>
            </a:r>
            <a:r>
              <a:rPr lang="pt-BR" sz="2000" dirty="0" err="1">
                <a:highlight>
                  <a:srgbClr val="FFFF00"/>
                </a:highlight>
              </a:rPr>
              <a:t>Bay</a:t>
            </a:r>
            <a:r>
              <a:rPr lang="pt-BR" sz="2000" dirty="0">
                <a:highlight>
                  <a:srgbClr val="FFFF00"/>
                </a:highlight>
              </a:rPr>
              <a:t> e </a:t>
            </a:r>
            <a:r>
              <a:rPr lang="pt-BR" sz="2000" dirty="0" err="1">
                <a:highlight>
                  <a:srgbClr val="FFFF00"/>
                </a:highlight>
              </a:rPr>
              <a:t>Koster</a:t>
            </a:r>
            <a:r>
              <a:rPr lang="pt-BR" sz="2000" dirty="0">
                <a:highlight>
                  <a:srgbClr val="FFFF00"/>
                </a:highlight>
              </a:rPr>
              <a:t>, 2023; Koch, Park e </a:t>
            </a:r>
            <a:r>
              <a:rPr lang="pt-BR" sz="2000" dirty="0" err="1">
                <a:highlight>
                  <a:srgbClr val="FFFF00"/>
                </a:highlight>
              </a:rPr>
              <a:t>Zahra</a:t>
            </a:r>
            <a:r>
              <a:rPr lang="pt-BR" sz="2000" dirty="0">
                <a:highlight>
                  <a:srgbClr val="FFFF00"/>
                </a:highlight>
              </a:rPr>
              <a:t>).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8DA2750-8401-3192-ADBB-65783BF299BF}"/>
              </a:ext>
            </a:extLst>
          </p:cNvPr>
          <p:cNvGrpSpPr/>
          <p:nvPr/>
        </p:nvGrpSpPr>
        <p:grpSpPr>
          <a:xfrm>
            <a:off x="1161288" y="1845986"/>
            <a:ext cx="10472875" cy="3031461"/>
            <a:chOff x="1161288" y="1845986"/>
            <a:chExt cx="10472875" cy="303146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17A388B-82C8-1CD2-CA6A-518966681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2417" y="2906690"/>
              <a:ext cx="1002822" cy="1002822"/>
            </a:xfrm>
            <a:prstGeom prst="rect">
              <a:avLst/>
            </a:prstGeom>
          </p:spPr>
        </p:pic>
        <p:sp>
          <p:nvSpPr>
            <p:cNvPr id="4" name="Google Shape;67;p2">
              <a:extLst>
                <a:ext uri="{FF2B5EF4-FFF2-40B4-BE49-F238E27FC236}">
                  <a16:creationId xmlns:a16="http://schemas.microsoft.com/office/drawing/2014/main" id="{4C67467B-5943-BBCB-FEEF-3AC642E1FAC5}"/>
                </a:ext>
              </a:extLst>
            </p:cNvPr>
            <p:cNvSpPr txBox="1">
              <a:spLocks/>
            </p:cNvSpPr>
            <p:nvPr/>
          </p:nvSpPr>
          <p:spPr>
            <a:xfrm>
              <a:off x="1161288" y="2906690"/>
              <a:ext cx="4791456" cy="1970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616161"/>
                </a:buClr>
                <a:buSzPts val="2800"/>
                <a:buFont typeface="Arial"/>
                <a:buChar char="•"/>
                <a:defRPr sz="2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28600" indent="-50800" algn="ctr">
                <a:spcBef>
                  <a:spcPts val="0"/>
                </a:spcBef>
                <a:buFont typeface="Arial"/>
                <a:buNone/>
              </a:pPr>
              <a:r>
                <a:rPr lang="pt-BR" sz="6600" dirty="0"/>
                <a:t>Advogado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5946145-96C5-E6F2-1B5F-F4E0CA5D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2610" y="1845986"/>
              <a:ext cx="1060704" cy="1060704"/>
            </a:xfrm>
            <a:prstGeom prst="rect">
              <a:avLst/>
            </a:prstGeom>
          </p:spPr>
        </p:pic>
        <p:sp>
          <p:nvSpPr>
            <p:cNvPr id="6" name="Google Shape;67;p2">
              <a:extLst>
                <a:ext uri="{FF2B5EF4-FFF2-40B4-BE49-F238E27FC236}">
                  <a16:creationId xmlns:a16="http://schemas.microsoft.com/office/drawing/2014/main" id="{6CEC64FD-7B07-8D6C-FBD4-3D28EB79A366}"/>
                </a:ext>
              </a:extLst>
            </p:cNvPr>
            <p:cNvSpPr txBox="1">
              <a:spLocks/>
            </p:cNvSpPr>
            <p:nvPr/>
          </p:nvSpPr>
          <p:spPr>
            <a:xfrm>
              <a:off x="6842707" y="2906690"/>
              <a:ext cx="4791456" cy="1970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616161"/>
                </a:buClr>
                <a:buSzPts val="2800"/>
                <a:buFont typeface="Arial"/>
                <a:buChar char="•"/>
                <a:defRPr sz="2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rgbClr val="616161"/>
                  </a:solidFill>
                  <a:latin typeface="Avenir"/>
                  <a:ea typeface="Avenir"/>
                  <a:cs typeface="Avenir"/>
                  <a:sym typeface="Avenir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28600" indent="-50800" algn="ctr">
                <a:spcBef>
                  <a:spcPts val="0"/>
                </a:spcBef>
                <a:buFont typeface="Arial"/>
                <a:buNone/>
              </a:pPr>
              <a:r>
                <a:rPr lang="pt-BR" sz="6600" dirty="0"/>
                <a:t>Ambulante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2CCF681-C282-1185-AC72-57297394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8083" y="1889884"/>
              <a:ext cx="1060704" cy="1060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2783839" y="1306324"/>
            <a:ext cx="9123681" cy="402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3200" b="1" dirty="0">
                <a:solidFill>
                  <a:schemeClr val="tx1"/>
                </a:solidFill>
              </a:rPr>
              <a:t>Lacuna:</a:t>
            </a:r>
            <a:r>
              <a:rPr lang="pt-BR" sz="3200" dirty="0"/>
              <a:t> Ausência de estudo que analisa trajetórias ocupacionais de trabalhadores por conta própria brasileiros, com uma perspectiva longitudinal aplicando Análise de Sequência.</a:t>
            </a: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endParaRPr lang="pt-BR" sz="3200" dirty="0"/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800"/>
              <a:buNone/>
            </a:pPr>
            <a:r>
              <a:rPr lang="pt-BR" sz="3200" dirty="0"/>
              <a:t>O trabalho por conta própria é intimamente ligado ao arranjo institucional (ex.: legislação, cultura, economia) de um dado local. Portanto, as trajetórias e características podem mudar de acordo com as condições regionais.</a:t>
            </a:r>
            <a:endParaRPr sz="32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86" y="2313814"/>
            <a:ext cx="1523468" cy="15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</a:pPr>
            <a:r>
              <a:rPr lang="pt-BR" dirty="0"/>
              <a:t>Introdução</a:t>
            </a:r>
            <a:endParaRPr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932688" y="662781"/>
            <a:ext cx="58490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67;p2"/>
          <p:cNvSpPr txBox="1">
            <a:spLocks/>
          </p:cNvSpPr>
          <p:nvPr/>
        </p:nvSpPr>
        <p:spPr>
          <a:xfrm>
            <a:off x="4140867" y="2089612"/>
            <a:ext cx="8051133" cy="26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buFont typeface="Arial"/>
              <a:buNone/>
            </a:pPr>
            <a:r>
              <a:rPr lang="pt-BR" sz="4400" b="1" dirty="0">
                <a:solidFill>
                  <a:schemeClr val="tx1"/>
                </a:solidFill>
              </a:rPr>
              <a:t>Objetivo:</a:t>
            </a:r>
            <a:r>
              <a:rPr lang="pt-BR" sz="4400" dirty="0"/>
              <a:t> Classificar e caracterizar trajetórias ocupacionais de trabalhadores por conta própria no Brasil.</a:t>
            </a:r>
          </a:p>
          <a:p>
            <a:pPr marL="228600" indent="-50800">
              <a:spcBef>
                <a:spcPts val="0"/>
              </a:spcBef>
              <a:buFont typeface="Arial"/>
              <a:buNone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48" y="2094612"/>
            <a:ext cx="2411666" cy="24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1889</Words>
  <Application>Microsoft Office PowerPoint</Application>
  <PresentationFormat>Widescreen</PresentationFormat>
  <Paragraphs>546</Paragraphs>
  <Slides>44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Arial</vt:lpstr>
      <vt:lpstr>Avenir</vt:lpstr>
      <vt:lpstr>Calibri</vt:lpstr>
      <vt:lpstr>Wingdings</vt:lpstr>
      <vt:lpstr>Tema do Office</vt:lpstr>
      <vt:lpstr>Trajetórias ocupacionais de trabalhadores por conta própria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Literatura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Método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Considerações finais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Trajetórias ocupacionais de trabalhadores por conta própria</dc:title>
  <dc:creator>Fernanda Arantes</dc:creator>
  <cp:lastModifiedBy>Jessica Borges de Carvalho</cp:lastModifiedBy>
  <cp:revision>77</cp:revision>
  <dcterms:created xsi:type="dcterms:W3CDTF">2023-03-06T14:30:46Z</dcterms:created>
  <dcterms:modified xsi:type="dcterms:W3CDTF">2025-10-30T12:50:00Z</dcterms:modified>
</cp:coreProperties>
</file>