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0FD8-D155-4F57-BE6E-13D7BE71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568D6-2D73-4C14-A3D6-A7FD29C6C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458A0-50D0-4A06-BF8A-E26A726A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6314C-4613-4C1E-BD88-B6A7CB2E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6B474-72DB-46B4-AB4A-C55F455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802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3430-F5E6-4011-A006-91E3800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A78D96-5D7E-4F26-B935-754777C4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C5FB6-ACD0-41A7-88E7-CEE41C83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F7B5A-4FCA-4752-B496-8DCFFEAB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A6CBB-76CC-4758-829D-D4959C17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35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C6A43-DFF8-4F23-A0C4-A99B6E88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571C1B-B807-4993-B423-2104FF8C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F5106-CAB4-4B6A-A39C-88F63246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EAEE2-E513-4C37-9078-D4B15E0E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670CD-957D-4364-BCCA-5361E81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1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A7D9-C169-46D9-A205-0D700E52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7454B-6D8A-4464-803F-CF4C9F60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387A1-DE9A-45FB-B71A-E60B82C4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70F28-038F-4EE0-8EB8-319423B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6B4CC-9571-4A5D-966B-E88B7112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97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491D-60AD-4350-857F-0EA7C84B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3DF79-0DFE-4366-9BB3-2AC981DE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328F3-A225-4BE7-B3E2-27063FA5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9354F-ED1E-4300-97B9-5CF5CF1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5685B-0820-49F6-936E-31C81D4C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08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413A-3870-4DE1-888F-77EF23A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98D47-45D6-4550-B143-0D0A3A9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90CEC-3BDE-4230-8F2B-65516677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CD87A9-7D0F-401D-B49A-5EE8ACB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63CD22-7EB6-4AD8-A161-171212F9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26F5D-F1C7-41C5-8FC2-43BA1834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12B1-BBA0-4518-9312-05F82CF6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BAFAC-13D3-42F8-846B-0B80AC9A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661F00-3AC7-41C0-93A9-43DEB644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FDC5E8-940E-42D3-9E1F-3B74E422C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3C2E72-3800-4E7B-B73F-34CCEA56C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22BECC-3124-442A-95F0-1BD6E2B3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6439C1-8A67-46DE-A94F-197F4D69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D24A7E-1854-4086-92CD-6E387E61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8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7F39E-7655-4FE9-9ECF-1010E49E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327C2-7C97-4314-94A0-7600DF66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68F753-0D6F-4E20-90A3-7C8DE07C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139952-300C-414E-8584-BC9B2C4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8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80B1C2-1F7B-403C-81BF-89F4920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1C9B64-1F99-4F1E-892B-796F8CF0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057803-EC53-4622-A846-5A39611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4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A6D71-5233-45FE-AE5E-08ADF6F9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ED97B-ED2B-45F7-9CBF-A4206E27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78444-DCFE-4B45-BBCD-DFB43F28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1250E-65EB-4A2C-8054-63DBC5D0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2FFB0-3B25-4020-B5D9-1B65B777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1B3BF0-4013-4869-84B0-DBF438B9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FB44-7E26-479A-BD1A-C1A13E0A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8C1FA3-EE81-4E41-91F4-ABB8080A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0E35D-2226-4893-BE05-B8696710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5D026E-3222-44B0-9791-D5E2942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5AC90B-5BDC-4EF9-8797-BC47D22D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BB9C1-8738-4EE8-9C62-2F6908F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1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59D8AB-F206-4D65-8F8C-269511B3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B8666-4CBE-477F-8B47-A4ECBA7F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F2BCD-55D9-4FCF-9311-4A64350E6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2492-F060-4577-8303-405D5774A6D7}" type="datetimeFigureOut">
              <a:rPr lang="es-CO" smtClean="0"/>
              <a:t>5/09/2019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D0E3A-7350-47FD-9B3D-5F8D8201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056FA-FB9A-4D6F-A5C0-98A9959D8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82FF-9881-49A9-A6CB-4539E40C1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0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E8E877-2869-40CE-9FAE-0427A4750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218" y="1817818"/>
            <a:ext cx="12146047" cy="414499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C7970CB-0918-4EF8-B4A9-D0230E30E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54660">
            <a:off x="2706697" y="4143362"/>
            <a:ext cx="7156559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s-CO" sz="9600" b="1" dirty="0">
                <a:solidFill>
                  <a:srgbClr val="FFE74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Bienvenidos</a:t>
            </a:r>
          </a:p>
        </p:txBody>
      </p:sp>
    </p:spTree>
    <p:extLst>
      <p:ext uri="{BB962C8B-B14F-4D97-AF65-F5344CB8AC3E}">
        <p14:creationId xmlns:p14="http://schemas.microsoft.com/office/powerpoint/2010/main" val="754107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Nathalia Ortega</dc:creator>
  <cp:lastModifiedBy>Nathalia Ortega</cp:lastModifiedBy>
  <cp:revision>2</cp:revision>
  <dcterms:created xsi:type="dcterms:W3CDTF">2019-09-06T02:11:34Z</dcterms:created>
  <dcterms:modified xsi:type="dcterms:W3CDTF">2019-09-06T03:07:54Z</dcterms:modified>
</cp:coreProperties>
</file>