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57EE-E968-4820-B0DB-533969498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C7428B-A40A-406E-AF82-EB74DBD6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83249-0422-4479-9021-B313F84B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7C151-1C4D-4D5D-9068-28C218A6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40EF9-92ED-48A9-A12B-0FE7E83F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7EC3-C17B-432C-83BB-76A4A21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A246F8-DFAE-45D8-8F51-301040DA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49D44-1D84-427E-8956-4FC77F12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BE9B1-8581-49CE-8C9C-D8C5F2BC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E3737-D277-4947-91E9-D1F35147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46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1D080-8443-40E4-8027-D0EF8BB1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E5D98A-E1A9-4004-9312-390745A4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F1813-F62B-469E-B772-1A7CFB93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BA069-1A03-419A-B85F-40685DF0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B112D-4D06-4CB1-BC1F-7CD7862D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2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6033-3603-48B9-AACB-47B2383A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6F111-5BDE-443E-BDDE-5E7F3749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67DBB-92F9-4984-9ADC-C85CDF9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2AB3C-519F-4EBE-9CB7-2DC09CB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25388-34B6-4ABF-9B5F-2842D5D6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4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A56B-EAAD-463B-8D52-A6FBE262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F49F1-3FED-4672-95D3-F23C472A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2224F-5EE1-418F-B572-0C0AB4F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2266E-07A1-4BD3-B318-8E6D0EFB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44FB9-02F4-4AFB-8F36-837D3885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9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60C7-B3A1-4327-A3ED-D0B91B44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8B658-413D-4FC3-9F58-03D9F37D3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DA4C02-E603-4BAB-A304-BD846C31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42968-4C31-4C96-BC10-1407E179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975036-8DB7-4474-886B-E405A093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71F65-F27C-4149-A3E1-2EF58CF9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66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25D5-A364-441B-9248-B389B852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2358-D7F0-4479-835C-684136379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A38070-DEFE-4438-8552-E00EBB3E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4D50AC-A1B0-499E-B588-30D3E0A1E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356E5B-E1B7-4372-815D-61AF13455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53AC54-3EA6-4F26-956E-C4F0CD29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73587F-FC55-4792-A1AD-0E7B473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610B9D-4247-40CE-8064-B46F8A39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04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A93CB-60C6-4225-A90B-A9EFAAC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4F57EA-E077-4F30-91DF-C8D7F43C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E943A-3726-493F-82CE-16A47C4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18E297-535F-4499-9938-96FA2408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85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EE1DEC-FEBD-4639-9790-73EFC2B2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87258F-228D-4A5B-8526-9D45977D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53E4A0-6A45-4536-95EE-AFB5321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2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95EE8-4FF0-4314-90B6-BAB93F52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807C7-C2D2-41A3-A2A2-DC587682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6B739-18FE-4D02-8FAC-ED15B74CD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AEBEF-E01F-4324-A34C-F1C71EA3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803590-A67D-47C4-9CAD-2AAAC4D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C383-63C9-4DCC-88DB-31D44CE8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36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F2689-F3EB-4197-99F3-70CF458C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BAC469-1DB8-4F4D-9B97-AED8D442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AE907D-3D3F-44F3-B6F4-21FB3F8FF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C5C68-F901-4ACB-8F73-B7D8C0C7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E05B4-6CB6-4ACC-B13F-4B67F124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BAFDBB-41B2-4554-8471-D55B47D3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4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CDF63D-41AD-41DA-8C27-3DFFC8DE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58B67-C84B-4D5A-B8BE-2D2AA5CE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D8CB3-4650-48FF-8F66-1048C130A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3C74-9C5D-46A8-8A57-95B766AEECD5}" type="datetimeFigureOut">
              <a:rPr lang="es-CO" smtClean="0"/>
              <a:t>21/08/2019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69CEB-27BB-4ECC-A0B9-66007B977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82F91-9F94-44A4-841E-52A7E0B99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1C2D-E9B0-4F0C-AF00-265DCD2F07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82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A9892A-8223-45E7-B77F-A0F441934A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Imagen que contiene cielo, luz&#10;&#10;Descripción generada automáticamente">
            <a:extLst>
              <a:ext uri="{FF2B5EF4-FFF2-40B4-BE49-F238E27FC236}">
                <a16:creationId xmlns:a16="http://schemas.microsoft.com/office/drawing/2014/main" id="{C62B5D01-C0BE-4F31-AEEF-C1ED3DAA0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r="8912"/>
          <a:stretch/>
        </p:blipFill>
        <p:spPr>
          <a:xfrm>
            <a:off x="0" y="0"/>
            <a:ext cx="12192000" cy="68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7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Nathalia Ortega</dc:creator>
  <cp:lastModifiedBy>Nathalia Ortega</cp:lastModifiedBy>
  <cp:revision>2</cp:revision>
  <dcterms:created xsi:type="dcterms:W3CDTF">2019-08-22T03:48:33Z</dcterms:created>
  <dcterms:modified xsi:type="dcterms:W3CDTF">2019-08-22T04:00:26Z</dcterms:modified>
</cp:coreProperties>
</file>