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40288" cy="42840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93" userDrawn="1">
          <p15:clr>
            <a:srgbClr val="A4A3A4"/>
          </p15:clr>
        </p15:guide>
        <p15:guide id="2" pos="95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4" d="100"/>
          <a:sy n="14" d="100"/>
        </p:scale>
        <p:origin x="1858" y="134"/>
      </p:cViewPr>
      <p:guideLst>
        <p:guide orient="horz" pos="13493"/>
        <p:guide pos="952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022" y="7011132"/>
            <a:ext cx="25704245" cy="14914762"/>
          </a:xfrm>
        </p:spPr>
        <p:txBody>
          <a:bodyPr anchor="b"/>
          <a:lstStyle>
            <a:lvl1pPr algn="ctr">
              <a:defRPr sz="1984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036" y="22501064"/>
            <a:ext cx="22680216" cy="10343147"/>
          </a:xfrm>
        </p:spPr>
        <p:txBody>
          <a:bodyPr/>
          <a:lstStyle>
            <a:lvl1pPr marL="0" indent="0" algn="ctr">
              <a:buNone/>
              <a:defRPr sz="7937"/>
            </a:lvl1pPr>
            <a:lvl2pPr marL="1512006" indent="0" algn="ctr">
              <a:buNone/>
              <a:defRPr sz="6614"/>
            </a:lvl2pPr>
            <a:lvl3pPr marL="3024012" indent="0" algn="ctr">
              <a:buNone/>
              <a:defRPr sz="5953"/>
            </a:lvl3pPr>
            <a:lvl4pPr marL="4536018" indent="0" algn="ctr">
              <a:buNone/>
              <a:defRPr sz="5291"/>
            </a:lvl4pPr>
            <a:lvl5pPr marL="6048024" indent="0" algn="ctr">
              <a:buNone/>
              <a:defRPr sz="5291"/>
            </a:lvl5pPr>
            <a:lvl6pPr marL="7560031" indent="0" algn="ctr">
              <a:buNone/>
              <a:defRPr sz="5291"/>
            </a:lvl6pPr>
            <a:lvl7pPr marL="9072037" indent="0" algn="ctr">
              <a:buNone/>
              <a:defRPr sz="5291"/>
            </a:lvl7pPr>
            <a:lvl8pPr marL="10584043" indent="0" algn="ctr">
              <a:buNone/>
              <a:defRPr sz="5291"/>
            </a:lvl8pPr>
            <a:lvl9pPr marL="12096049" indent="0" algn="ctr">
              <a:buNone/>
              <a:defRPr sz="5291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BD3B-D14C-40E0-B9CC-2A3BC8453C03}" type="datetimeFigureOut">
              <a:rPr lang="es-ES" smtClean="0"/>
              <a:t>03/07/2017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1C3-997D-42BA-994D-32623FAFE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864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BD3B-D14C-40E0-B9CC-2A3BC8453C03}" type="datetimeFigureOut">
              <a:rPr lang="es-ES" smtClean="0"/>
              <a:t>03/07/2017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1C3-997D-42BA-994D-32623FAFE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767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0708" y="2280848"/>
            <a:ext cx="6520562" cy="3630515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021" y="2280848"/>
            <a:ext cx="19183683" cy="36305153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BD3B-D14C-40E0-B9CC-2A3BC8453C03}" type="datetimeFigureOut">
              <a:rPr lang="es-ES" smtClean="0"/>
              <a:t>03/07/2017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1C3-997D-42BA-994D-32623FAFE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182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BD3B-D14C-40E0-B9CC-2A3BC8453C03}" type="datetimeFigureOut">
              <a:rPr lang="es-ES" smtClean="0"/>
              <a:t>03/07/2017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1C3-997D-42BA-994D-32623FAFE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386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272" y="10680331"/>
            <a:ext cx="26082248" cy="17820361"/>
          </a:xfrm>
        </p:spPr>
        <p:txBody>
          <a:bodyPr anchor="b"/>
          <a:lstStyle>
            <a:lvl1pPr>
              <a:defRPr sz="1984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272" y="28669280"/>
            <a:ext cx="26082248" cy="9371307"/>
          </a:xfrm>
        </p:spPr>
        <p:txBody>
          <a:bodyPr/>
          <a:lstStyle>
            <a:lvl1pPr marL="0" indent="0">
              <a:buNone/>
              <a:defRPr sz="7937">
                <a:solidFill>
                  <a:schemeClr val="tx1"/>
                </a:solidFill>
              </a:defRPr>
            </a:lvl1pPr>
            <a:lvl2pPr marL="1512006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2pPr>
            <a:lvl3pPr marL="3024012" indent="0">
              <a:buNone/>
              <a:defRPr sz="5953">
                <a:solidFill>
                  <a:schemeClr val="tx1">
                    <a:tint val="75000"/>
                  </a:schemeClr>
                </a:solidFill>
              </a:defRPr>
            </a:lvl3pPr>
            <a:lvl4pPr marL="4536018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4pPr>
            <a:lvl5pPr marL="6048024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5pPr>
            <a:lvl6pPr marL="7560031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6pPr>
            <a:lvl7pPr marL="9072037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7pPr>
            <a:lvl8pPr marL="10584043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8pPr>
            <a:lvl9pPr marL="12096049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BD3B-D14C-40E0-B9CC-2A3BC8453C03}" type="datetimeFigureOut">
              <a:rPr lang="es-ES" smtClean="0"/>
              <a:t>03/07/2017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1C3-997D-42BA-994D-32623FAFE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308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020" y="11404240"/>
            <a:ext cx="12852122" cy="2718176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146" y="11404240"/>
            <a:ext cx="12852122" cy="2718176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BD3B-D14C-40E0-B9CC-2A3BC8453C03}" type="datetimeFigureOut">
              <a:rPr lang="es-ES" smtClean="0"/>
              <a:t>03/07/2017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1C3-997D-42BA-994D-32623FAFE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025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280857"/>
            <a:ext cx="26082248" cy="828047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962" y="10501820"/>
            <a:ext cx="12793057" cy="5146780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962" y="15648601"/>
            <a:ext cx="12793057" cy="2301673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148" y="10501820"/>
            <a:ext cx="12856061" cy="5146780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148" y="15648601"/>
            <a:ext cx="12856061" cy="2301673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BD3B-D14C-40E0-B9CC-2A3BC8453C03}" type="datetimeFigureOut">
              <a:rPr lang="es-ES" smtClean="0"/>
              <a:t>03/07/2017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1C3-997D-42BA-994D-32623FAFE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566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BD3B-D14C-40E0-B9CC-2A3BC8453C03}" type="datetimeFigureOut">
              <a:rPr lang="es-ES" smtClean="0"/>
              <a:t>03/07/2017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1C3-997D-42BA-994D-32623FAFE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947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BD3B-D14C-40E0-B9CC-2A3BC8453C03}" type="datetimeFigureOut">
              <a:rPr lang="es-ES" smtClean="0"/>
              <a:t>03/07/2017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1C3-997D-42BA-994D-32623FAFE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331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56018"/>
            <a:ext cx="9753280" cy="9996064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061" y="6168216"/>
            <a:ext cx="15309146" cy="30444362"/>
          </a:xfrm>
        </p:spPr>
        <p:txBody>
          <a:bodyPr/>
          <a:lstStyle>
            <a:lvl1pPr>
              <a:defRPr sz="10583"/>
            </a:lvl1pPr>
            <a:lvl2pPr>
              <a:defRPr sz="9260"/>
            </a:lvl2pPr>
            <a:lvl3pPr>
              <a:defRPr sz="7937"/>
            </a:lvl3pPr>
            <a:lvl4pPr>
              <a:defRPr sz="6614"/>
            </a:lvl4pPr>
            <a:lvl5pPr>
              <a:defRPr sz="6614"/>
            </a:lvl5pPr>
            <a:lvl6pPr>
              <a:defRPr sz="6614"/>
            </a:lvl6pPr>
            <a:lvl7pPr>
              <a:defRPr sz="6614"/>
            </a:lvl7pPr>
            <a:lvl8pPr>
              <a:defRPr sz="6614"/>
            </a:lvl8pPr>
            <a:lvl9pPr>
              <a:defRPr sz="6614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852082"/>
            <a:ext cx="9753280" cy="23810073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BD3B-D14C-40E0-B9CC-2A3BC8453C03}" type="datetimeFigureOut">
              <a:rPr lang="es-ES" smtClean="0"/>
              <a:t>03/07/2017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1C3-997D-42BA-994D-32623FAFE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7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56018"/>
            <a:ext cx="9753280" cy="9996064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061" y="6168216"/>
            <a:ext cx="15309146" cy="30444362"/>
          </a:xfrm>
        </p:spPr>
        <p:txBody>
          <a:bodyPr anchor="t"/>
          <a:lstStyle>
            <a:lvl1pPr marL="0" indent="0">
              <a:buNone/>
              <a:defRPr sz="10583"/>
            </a:lvl1pPr>
            <a:lvl2pPr marL="1512006" indent="0">
              <a:buNone/>
              <a:defRPr sz="9260"/>
            </a:lvl2pPr>
            <a:lvl3pPr marL="3024012" indent="0">
              <a:buNone/>
              <a:defRPr sz="7937"/>
            </a:lvl3pPr>
            <a:lvl4pPr marL="4536018" indent="0">
              <a:buNone/>
              <a:defRPr sz="6614"/>
            </a:lvl4pPr>
            <a:lvl5pPr marL="6048024" indent="0">
              <a:buNone/>
              <a:defRPr sz="6614"/>
            </a:lvl5pPr>
            <a:lvl6pPr marL="7560031" indent="0">
              <a:buNone/>
              <a:defRPr sz="6614"/>
            </a:lvl6pPr>
            <a:lvl7pPr marL="9072037" indent="0">
              <a:buNone/>
              <a:defRPr sz="6614"/>
            </a:lvl7pPr>
            <a:lvl8pPr marL="10584043" indent="0">
              <a:buNone/>
              <a:defRPr sz="6614"/>
            </a:lvl8pPr>
            <a:lvl9pPr marL="12096049" indent="0">
              <a:buNone/>
              <a:defRPr sz="661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852082"/>
            <a:ext cx="9753280" cy="23810073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BD3B-D14C-40E0-B9CC-2A3BC8453C03}" type="datetimeFigureOut">
              <a:rPr lang="es-ES" smtClean="0"/>
              <a:t>03/07/2017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1C3-997D-42BA-994D-32623FAFE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823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020" y="2280857"/>
            <a:ext cx="26082248" cy="8280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020" y="11404240"/>
            <a:ext cx="26082248" cy="27181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020" y="39706598"/>
            <a:ext cx="6804065" cy="2280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2BD3B-D14C-40E0-B9CC-2A3BC8453C03}" type="datetimeFigureOut">
              <a:rPr lang="es-ES" smtClean="0"/>
              <a:t>03/07/2017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096" y="39706598"/>
            <a:ext cx="10206097" cy="2280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7203" y="39706598"/>
            <a:ext cx="6804065" cy="2280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881C3-997D-42BA-994D-32623FAFE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930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4012" rtl="0" eaLnBrk="1" latinLnBrk="0" hangingPunct="1">
        <a:lnSpc>
          <a:spcPct val="90000"/>
        </a:lnSpc>
        <a:spcBef>
          <a:spcPct val="0"/>
        </a:spcBef>
        <a:buNone/>
        <a:defRPr sz="145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003" indent="-756003" algn="l" defTabSz="3024012" rtl="0" eaLnBrk="1" latinLnBrk="0" hangingPunct="1">
        <a:lnSpc>
          <a:spcPct val="90000"/>
        </a:lnSpc>
        <a:spcBef>
          <a:spcPts val="3307"/>
        </a:spcBef>
        <a:buFont typeface="Arial" panose="020B0604020202020204" pitchFamily="34" charset="0"/>
        <a:buChar char="•"/>
        <a:defRPr sz="9260" kern="1200">
          <a:solidFill>
            <a:schemeClr val="tx1"/>
          </a:solidFill>
          <a:latin typeface="+mn-lt"/>
          <a:ea typeface="+mn-ea"/>
          <a:cs typeface="+mn-cs"/>
        </a:defRPr>
      </a:lvl1pPr>
      <a:lvl2pPr marL="2268009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3780015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292021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804028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8316034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828040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1340046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852052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1pPr>
      <a:lvl2pPr marL="1512006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3024012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3pPr>
      <a:lvl4pPr marL="4536018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048024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7560031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072037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0584043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096049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11" Type="http://schemas.openxmlformats.org/officeDocument/2006/relationships/image" Target="../media/image8.jp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77" y="33367733"/>
            <a:ext cx="2711964" cy="2711964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638" y="10898353"/>
            <a:ext cx="26457123" cy="8094643"/>
          </a:xfrm>
          <a:prstGeom prst="rect">
            <a:avLst/>
          </a:prstGeom>
          <a:effectLst>
            <a:softEdge rad="279400"/>
          </a:effectLst>
        </p:spPr>
      </p:pic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735293"/>
              </p:ext>
            </p:extLst>
          </p:nvPr>
        </p:nvGraphicFramePr>
        <p:xfrm>
          <a:off x="3116802" y="1406524"/>
          <a:ext cx="24008272" cy="5270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Acrobat Document" r:id="rId5" imgW="4685981" imgH="1028487" progId="Acrobat.Document.DC">
                  <p:embed/>
                </p:oleObj>
              </mc:Choice>
              <mc:Fallback>
                <p:oleObj name="Acrobat Document" r:id="rId5" imgW="4685981" imgH="1028487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16802" y="1406524"/>
                        <a:ext cx="24008272" cy="5270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1041339" y="8115300"/>
            <a:ext cx="281591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APLICACIÓN PARA EL ACCESO A PLATAFORMAS DE ELEARNING DESDE DISPOSITIVOS MÓVILES</a:t>
            </a:r>
          </a:p>
        </p:txBody>
      </p:sp>
      <p:sp>
        <p:nvSpPr>
          <p:cNvPr id="2" name="Diagrama de flujo: cinta perforada 1"/>
          <p:cNvSpPr/>
          <p:nvPr/>
        </p:nvSpPr>
        <p:spPr>
          <a:xfrm>
            <a:off x="-685800" y="35148160"/>
            <a:ext cx="32004000" cy="7876876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0 w 10000"/>
              <a:gd name="connsiteY0" fmla="*/ 2839 h 11839"/>
              <a:gd name="connsiteX1" fmla="*/ 2500 w 10000"/>
              <a:gd name="connsiteY1" fmla="*/ 3839 h 11839"/>
              <a:gd name="connsiteX2" fmla="*/ 5000 w 10000"/>
              <a:gd name="connsiteY2" fmla="*/ 2839 h 11839"/>
              <a:gd name="connsiteX3" fmla="*/ 6971 w 10000"/>
              <a:gd name="connsiteY3" fmla="*/ 0 h 11839"/>
              <a:gd name="connsiteX4" fmla="*/ 10000 w 10000"/>
              <a:gd name="connsiteY4" fmla="*/ 2839 h 11839"/>
              <a:gd name="connsiteX5" fmla="*/ 10000 w 10000"/>
              <a:gd name="connsiteY5" fmla="*/ 10839 h 11839"/>
              <a:gd name="connsiteX6" fmla="*/ 7500 w 10000"/>
              <a:gd name="connsiteY6" fmla="*/ 9839 h 11839"/>
              <a:gd name="connsiteX7" fmla="*/ 5000 w 10000"/>
              <a:gd name="connsiteY7" fmla="*/ 10839 h 11839"/>
              <a:gd name="connsiteX8" fmla="*/ 2500 w 10000"/>
              <a:gd name="connsiteY8" fmla="*/ 11839 h 11839"/>
              <a:gd name="connsiteX9" fmla="*/ 0 w 10000"/>
              <a:gd name="connsiteY9" fmla="*/ 10839 h 11839"/>
              <a:gd name="connsiteX10" fmla="*/ 0 w 10000"/>
              <a:gd name="connsiteY10" fmla="*/ 2839 h 11839"/>
              <a:gd name="connsiteX0" fmla="*/ 0 w 10000"/>
              <a:gd name="connsiteY0" fmla="*/ 2839 h 11839"/>
              <a:gd name="connsiteX1" fmla="*/ 1763 w 10000"/>
              <a:gd name="connsiteY1" fmla="*/ 5929 h 11839"/>
              <a:gd name="connsiteX2" fmla="*/ 5000 w 10000"/>
              <a:gd name="connsiteY2" fmla="*/ 2839 h 11839"/>
              <a:gd name="connsiteX3" fmla="*/ 6971 w 10000"/>
              <a:gd name="connsiteY3" fmla="*/ 0 h 11839"/>
              <a:gd name="connsiteX4" fmla="*/ 10000 w 10000"/>
              <a:gd name="connsiteY4" fmla="*/ 2839 h 11839"/>
              <a:gd name="connsiteX5" fmla="*/ 10000 w 10000"/>
              <a:gd name="connsiteY5" fmla="*/ 10839 h 11839"/>
              <a:gd name="connsiteX6" fmla="*/ 7500 w 10000"/>
              <a:gd name="connsiteY6" fmla="*/ 9839 h 11839"/>
              <a:gd name="connsiteX7" fmla="*/ 5000 w 10000"/>
              <a:gd name="connsiteY7" fmla="*/ 10839 h 11839"/>
              <a:gd name="connsiteX8" fmla="*/ 2500 w 10000"/>
              <a:gd name="connsiteY8" fmla="*/ 11839 h 11839"/>
              <a:gd name="connsiteX9" fmla="*/ 0 w 10000"/>
              <a:gd name="connsiteY9" fmla="*/ 10839 h 11839"/>
              <a:gd name="connsiteX10" fmla="*/ 0 w 10000"/>
              <a:gd name="connsiteY10" fmla="*/ 2839 h 11839"/>
              <a:gd name="connsiteX0" fmla="*/ 0 w 10000"/>
              <a:gd name="connsiteY0" fmla="*/ 2839 h 11839"/>
              <a:gd name="connsiteX1" fmla="*/ 1763 w 10000"/>
              <a:gd name="connsiteY1" fmla="*/ 5929 h 11839"/>
              <a:gd name="connsiteX2" fmla="*/ 5000 w 10000"/>
              <a:gd name="connsiteY2" fmla="*/ 2839 h 11839"/>
              <a:gd name="connsiteX3" fmla="*/ 7425 w 10000"/>
              <a:gd name="connsiteY3" fmla="*/ 0 h 11839"/>
              <a:gd name="connsiteX4" fmla="*/ 10000 w 10000"/>
              <a:gd name="connsiteY4" fmla="*/ 2839 h 11839"/>
              <a:gd name="connsiteX5" fmla="*/ 10000 w 10000"/>
              <a:gd name="connsiteY5" fmla="*/ 10839 h 11839"/>
              <a:gd name="connsiteX6" fmla="*/ 7500 w 10000"/>
              <a:gd name="connsiteY6" fmla="*/ 9839 h 11839"/>
              <a:gd name="connsiteX7" fmla="*/ 5000 w 10000"/>
              <a:gd name="connsiteY7" fmla="*/ 10839 h 11839"/>
              <a:gd name="connsiteX8" fmla="*/ 2500 w 10000"/>
              <a:gd name="connsiteY8" fmla="*/ 11839 h 11839"/>
              <a:gd name="connsiteX9" fmla="*/ 0 w 10000"/>
              <a:gd name="connsiteY9" fmla="*/ 10839 h 11839"/>
              <a:gd name="connsiteX10" fmla="*/ 0 w 10000"/>
              <a:gd name="connsiteY10" fmla="*/ 2839 h 11839"/>
              <a:gd name="connsiteX0" fmla="*/ 0 w 10000"/>
              <a:gd name="connsiteY0" fmla="*/ 2839 h 11929"/>
              <a:gd name="connsiteX1" fmla="*/ 1763 w 10000"/>
              <a:gd name="connsiteY1" fmla="*/ 5929 h 11929"/>
              <a:gd name="connsiteX2" fmla="*/ 5000 w 10000"/>
              <a:gd name="connsiteY2" fmla="*/ 2839 h 11929"/>
              <a:gd name="connsiteX3" fmla="*/ 7425 w 10000"/>
              <a:gd name="connsiteY3" fmla="*/ 0 h 11929"/>
              <a:gd name="connsiteX4" fmla="*/ 10000 w 10000"/>
              <a:gd name="connsiteY4" fmla="*/ 2839 h 11929"/>
              <a:gd name="connsiteX5" fmla="*/ 10000 w 10000"/>
              <a:gd name="connsiteY5" fmla="*/ 10839 h 11929"/>
              <a:gd name="connsiteX6" fmla="*/ 7897 w 10000"/>
              <a:gd name="connsiteY6" fmla="*/ 11929 h 11929"/>
              <a:gd name="connsiteX7" fmla="*/ 5000 w 10000"/>
              <a:gd name="connsiteY7" fmla="*/ 10839 h 11929"/>
              <a:gd name="connsiteX8" fmla="*/ 2500 w 10000"/>
              <a:gd name="connsiteY8" fmla="*/ 11839 h 11929"/>
              <a:gd name="connsiteX9" fmla="*/ 0 w 10000"/>
              <a:gd name="connsiteY9" fmla="*/ 10839 h 11929"/>
              <a:gd name="connsiteX10" fmla="*/ 0 w 10000"/>
              <a:gd name="connsiteY10" fmla="*/ 2839 h 11929"/>
              <a:gd name="connsiteX0" fmla="*/ 0 w 10019"/>
              <a:gd name="connsiteY0" fmla="*/ 2839 h 12177"/>
              <a:gd name="connsiteX1" fmla="*/ 1763 w 10019"/>
              <a:gd name="connsiteY1" fmla="*/ 5929 h 12177"/>
              <a:gd name="connsiteX2" fmla="*/ 5000 w 10019"/>
              <a:gd name="connsiteY2" fmla="*/ 2839 h 12177"/>
              <a:gd name="connsiteX3" fmla="*/ 7425 w 10019"/>
              <a:gd name="connsiteY3" fmla="*/ 0 h 12177"/>
              <a:gd name="connsiteX4" fmla="*/ 10000 w 10019"/>
              <a:gd name="connsiteY4" fmla="*/ 2839 h 12177"/>
              <a:gd name="connsiteX5" fmla="*/ 10019 w 10019"/>
              <a:gd name="connsiteY5" fmla="*/ 12177 h 12177"/>
              <a:gd name="connsiteX6" fmla="*/ 7897 w 10019"/>
              <a:gd name="connsiteY6" fmla="*/ 11929 h 12177"/>
              <a:gd name="connsiteX7" fmla="*/ 5000 w 10019"/>
              <a:gd name="connsiteY7" fmla="*/ 10839 h 12177"/>
              <a:gd name="connsiteX8" fmla="*/ 2500 w 10019"/>
              <a:gd name="connsiteY8" fmla="*/ 11839 h 12177"/>
              <a:gd name="connsiteX9" fmla="*/ 0 w 10019"/>
              <a:gd name="connsiteY9" fmla="*/ 10839 h 12177"/>
              <a:gd name="connsiteX10" fmla="*/ 0 w 10019"/>
              <a:gd name="connsiteY10" fmla="*/ 2839 h 12177"/>
              <a:gd name="connsiteX0" fmla="*/ 0 w 10019"/>
              <a:gd name="connsiteY0" fmla="*/ 2839 h 12177"/>
              <a:gd name="connsiteX1" fmla="*/ 1763 w 10019"/>
              <a:gd name="connsiteY1" fmla="*/ 5929 h 12177"/>
              <a:gd name="connsiteX2" fmla="*/ 5000 w 10019"/>
              <a:gd name="connsiteY2" fmla="*/ 2839 h 12177"/>
              <a:gd name="connsiteX3" fmla="*/ 7425 w 10019"/>
              <a:gd name="connsiteY3" fmla="*/ 0 h 12177"/>
              <a:gd name="connsiteX4" fmla="*/ 10000 w 10019"/>
              <a:gd name="connsiteY4" fmla="*/ 2839 h 12177"/>
              <a:gd name="connsiteX5" fmla="*/ 10019 w 10019"/>
              <a:gd name="connsiteY5" fmla="*/ 12177 h 12177"/>
              <a:gd name="connsiteX6" fmla="*/ 7897 w 10019"/>
              <a:gd name="connsiteY6" fmla="*/ 11929 h 12177"/>
              <a:gd name="connsiteX7" fmla="*/ 5094 w 10019"/>
              <a:gd name="connsiteY7" fmla="*/ 12177 h 12177"/>
              <a:gd name="connsiteX8" fmla="*/ 2500 w 10019"/>
              <a:gd name="connsiteY8" fmla="*/ 11839 h 12177"/>
              <a:gd name="connsiteX9" fmla="*/ 0 w 10019"/>
              <a:gd name="connsiteY9" fmla="*/ 10839 h 12177"/>
              <a:gd name="connsiteX10" fmla="*/ 0 w 10019"/>
              <a:gd name="connsiteY10" fmla="*/ 2839 h 12177"/>
              <a:gd name="connsiteX0" fmla="*/ 19 w 10038"/>
              <a:gd name="connsiteY0" fmla="*/ 2839 h 12177"/>
              <a:gd name="connsiteX1" fmla="*/ 1782 w 10038"/>
              <a:gd name="connsiteY1" fmla="*/ 5929 h 12177"/>
              <a:gd name="connsiteX2" fmla="*/ 5019 w 10038"/>
              <a:gd name="connsiteY2" fmla="*/ 2839 h 12177"/>
              <a:gd name="connsiteX3" fmla="*/ 7444 w 10038"/>
              <a:gd name="connsiteY3" fmla="*/ 0 h 12177"/>
              <a:gd name="connsiteX4" fmla="*/ 10019 w 10038"/>
              <a:gd name="connsiteY4" fmla="*/ 2839 h 12177"/>
              <a:gd name="connsiteX5" fmla="*/ 10038 w 10038"/>
              <a:gd name="connsiteY5" fmla="*/ 12177 h 12177"/>
              <a:gd name="connsiteX6" fmla="*/ 7916 w 10038"/>
              <a:gd name="connsiteY6" fmla="*/ 11929 h 12177"/>
              <a:gd name="connsiteX7" fmla="*/ 5113 w 10038"/>
              <a:gd name="connsiteY7" fmla="*/ 12177 h 12177"/>
              <a:gd name="connsiteX8" fmla="*/ 2519 w 10038"/>
              <a:gd name="connsiteY8" fmla="*/ 11839 h 12177"/>
              <a:gd name="connsiteX9" fmla="*/ 0 w 10038"/>
              <a:gd name="connsiteY9" fmla="*/ 11871 h 12177"/>
              <a:gd name="connsiteX10" fmla="*/ 19 w 10038"/>
              <a:gd name="connsiteY10" fmla="*/ 2839 h 12177"/>
              <a:gd name="connsiteX0" fmla="*/ 19 w 10038"/>
              <a:gd name="connsiteY0" fmla="*/ 2839 h 12234"/>
              <a:gd name="connsiteX1" fmla="*/ 1782 w 10038"/>
              <a:gd name="connsiteY1" fmla="*/ 5929 h 12234"/>
              <a:gd name="connsiteX2" fmla="*/ 5019 w 10038"/>
              <a:gd name="connsiteY2" fmla="*/ 2839 h 12234"/>
              <a:gd name="connsiteX3" fmla="*/ 7444 w 10038"/>
              <a:gd name="connsiteY3" fmla="*/ 0 h 12234"/>
              <a:gd name="connsiteX4" fmla="*/ 10019 w 10038"/>
              <a:gd name="connsiteY4" fmla="*/ 2839 h 12234"/>
              <a:gd name="connsiteX5" fmla="*/ 10038 w 10038"/>
              <a:gd name="connsiteY5" fmla="*/ 12177 h 12234"/>
              <a:gd name="connsiteX6" fmla="*/ 7916 w 10038"/>
              <a:gd name="connsiteY6" fmla="*/ 11929 h 12234"/>
              <a:gd name="connsiteX7" fmla="*/ 5113 w 10038"/>
              <a:gd name="connsiteY7" fmla="*/ 12177 h 12234"/>
              <a:gd name="connsiteX8" fmla="*/ 2538 w 10038"/>
              <a:gd name="connsiteY8" fmla="*/ 12183 h 12234"/>
              <a:gd name="connsiteX9" fmla="*/ 0 w 10038"/>
              <a:gd name="connsiteY9" fmla="*/ 11871 h 12234"/>
              <a:gd name="connsiteX10" fmla="*/ 19 w 10038"/>
              <a:gd name="connsiteY10" fmla="*/ 2839 h 12234"/>
              <a:gd name="connsiteX0" fmla="*/ 19 w 10038"/>
              <a:gd name="connsiteY0" fmla="*/ 2839 h 12234"/>
              <a:gd name="connsiteX1" fmla="*/ 1782 w 10038"/>
              <a:gd name="connsiteY1" fmla="*/ 5929 h 12234"/>
              <a:gd name="connsiteX2" fmla="*/ 5019 w 10038"/>
              <a:gd name="connsiteY2" fmla="*/ 2839 h 12234"/>
              <a:gd name="connsiteX3" fmla="*/ 7444 w 10038"/>
              <a:gd name="connsiteY3" fmla="*/ 0 h 12234"/>
              <a:gd name="connsiteX4" fmla="*/ 10019 w 10038"/>
              <a:gd name="connsiteY4" fmla="*/ 2839 h 12234"/>
              <a:gd name="connsiteX5" fmla="*/ 10038 w 10038"/>
              <a:gd name="connsiteY5" fmla="*/ 12177 h 12234"/>
              <a:gd name="connsiteX6" fmla="*/ 8010 w 10038"/>
              <a:gd name="connsiteY6" fmla="*/ 12101 h 12234"/>
              <a:gd name="connsiteX7" fmla="*/ 5113 w 10038"/>
              <a:gd name="connsiteY7" fmla="*/ 12177 h 12234"/>
              <a:gd name="connsiteX8" fmla="*/ 2538 w 10038"/>
              <a:gd name="connsiteY8" fmla="*/ 12183 h 12234"/>
              <a:gd name="connsiteX9" fmla="*/ 0 w 10038"/>
              <a:gd name="connsiteY9" fmla="*/ 11871 h 12234"/>
              <a:gd name="connsiteX10" fmla="*/ 19 w 10038"/>
              <a:gd name="connsiteY10" fmla="*/ 2839 h 12234"/>
              <a:gd name="connsiteX0" fmla="*/ 19 w 10057"/>
              <a:gd name="connsiteY0" fmla="*/ 2839 h 12435"/>
              <a:gd name="connsiteX1" fmla="*/ 1782 w 10057"/>
              <a:gd name="connsiteY1" fmla="*/ 5929 h 12435"/>
              <a:gd name="connsiteX2" fmla="*/ 5019 w 10057"/>
              <a:gd name="connsiteY2" fmla="*/ 2839 h 12435"/>
              <a:gd name="connsiteX3" fmla="*/ 7444 w 10057"/>
              <a:gd name="connsiteY3" fmla="*/ 0 h 12435"/>
              <a:gd name="connsiteX4" fmla="*/ 10019 w 10057"/>
              <a:gd name="connsiteY4" fmla="*/ 2839 h 12435"/>
              <a:gd name="connsiteX5" fmla="*/ 10057 w 10057"/>
              <a:gd name="connsiteY5" fmla="*/ 12435 h 12435"/>
              <a:gd name="connsiteX6" fmla="*/ 8010 w 10057"/>
              <a:gd name="connsiteY6" fmla="*/ 12101 h 12435"/>
              <a:gd name="connsiteX7" fmla="*/ 5113 w 10057"/>
              <a:gd name="connsiteY7" fmla="*/ 12177 h 12435"/>
              <a:gd name="connsiteX8" fmla="*/ 2538 w 10057"/>
              <a:gd name="connsiteY8" fmla="*/ 12183 h 12435"/>
              <a:gd name="connsiteX9" fmla="*/ 0 w 10057"/>
              <a:gd name="connsiteY9" fmla="*/ 11871 h 12435"/>
              <a:gd name="connsiteX10" fmla="*/ 19 w 10057"/>
              <a:gd name="connsiteY10" fmla="*/ 2839 h 12435"/>
              <a:gd name="connsiteX0" fmla="*/ 19 w 10057"/>
              <a:gd name="connsiteY0" fmla="*/ 2839 h 12435"/>
              <a:gd name="connsiteX1" fmla="*/ 3861 w 10057"/>
              <a:gd name="connsiteY1" fmla="*/ 7907 h 12435"/>
              <a:gd name="connsiteX2" fmla="*/ 5019 w 10057"/>
              <a:gd name="connsiteY2" fmla="*/ 2839 h 12435"/>
              <a:gd name="connsiteX3" fmla="*/ 7444 w 10057"/>
              <a:gd name="connsiteY3" fmla="*/ 0 h 12435"/>
              <a:gd name="connsiteX4" fmla="*/ 10019 w 10057"/>
              <a:gd name="connsiteY4" fmla="*/ 2839 h 12435"/>
              <a:gd name="connsiteX5" fmla="*/ 10057 w 10057"/>
              <a:gd name="connsiteY5" fmla="*/ 12435 h 12435"/>
              <a:gd name="connsiteX6" fmla="*/ 8010 w 10057"/>
              <a:gd name="connsiteY6" fmla="*/ 12101 h 12435"/>
              <a:gd name="connsiteX7" fmla="*/ 5113 w 10057"/>
              <a:gd name="connsiteY7" fmla="*/ 12177 h 12435"/>
              <a:gd name="connsiteX8" fmla="*/ 2538 w 10057"/>
              <a:gd name="connsiteY8" fmla="*/ 12183 h 12435"/>
              <a:gd name="connsiteX9" fmla="*/ 0 w 10057"/>
              <a:gd name="connsiteY9" fmla="*/ 11871 h 12435"/>
              <a:gd name="connsiteX10" fmla="*/ 19 w 10057"/>
              <a:gd name="connsiteY10" fmla="*/ 2839 h 12435"/>
              <a:gd name="connsiteX0" fmla="*/ 19 w 10057"/>
              <a:gd name="connsiteY0" fmla="*/ 2863 h 12459"/>
              <a:gd name="connsiteX1" fmla="*/ 3861 w 10057"/>
              <a:gd name="connsiteY1" fmla="*/ 7931 h 12459"/>
              <a:gd name="connsiteX2" fmla="*/ 6436 w 10057"/>
              <a:gd name="connsiteY2" fmla="*/ 4669 h 12459"/>
              <a:gd name="connsiteX3" fmla="*/ 7444 w 10057"/>
              <a:gd name="connsiteY3" fmla="*/ 24 h 12459"/>
              <a:gd name="connsiteX4" fmla="*/ 10019 w 10057"/>
              <a:gd name="connsiteY4" fmla="*/ 2863 h 12459"/>
              <a:gd name="connsiteX5" fmla="*/ 10057 w 10057"/>
              <a:gd name="connsiteY5" fmla="*/ 12459 h 12459"/>
              <a:gd name="connsiteX6" fmla="*/ 8010 w 10057"/>
              <a:gd name="connsiteY6" fmla="*/ 12125 h 12459"/>
              <a:gd name="connsiteX7" fmla="*/ 5113 w 10057"/>
              <a:gd name="connsiteY7" fmla="*/ 12201 h 12459"/>
              <a:gd name="connsiteX8" fmla="*/ 2538 w 10057"/>
              <a:gd name="connsiteY8" fmla="*/ 12207 h 12459"/>
              <a:gd name="connsiteX9" fmla="*/ 0 w 10057"/>
              <a:gd name="connsiteY9" fmla="*/ 11895 h 12459"/>
              <a:gd name="connsiteX10" fmla="*/ 19 w 10057"/>
              <a:gd name="connsiteY10" fmla="*/ 2863 h 12459"/>
              <a:gd name="connsiteX0" fmla="*/ 19 w 10057"/>
              <a:gd name="connsiteY0" fmla="*/ 1181 h 10777"/>
              <a:gd name="connsiteX1" fmla="*/ 3861 w 10057"/>
              <a:gd name="connsiteY1" fmla="*/ 6249 h 10777"/>
              <a:gd name="connsiteX2" fmla="*/ 6436 w 10057"/>
              <a:gd name="connsiteY2" fmla="*/ 2987 h 10777"/>
              <a:gd name="connsiteX3" fmla="*/ 8389 w 10057"/>
              <a:gd name="connsiteY3" fmla="*/ 62 h 10777"/>
              <a:gd name="connsiteX4" fmla="*/ 10019 w 10057"/>
              <a:gd name="connsiteY4" fmla="*/ 1181 h 10777"/>
              <a:gd name="connsiteX5" fmla="*/ 10057 w 10057"/>
              <a:gd name="connsiteY5" fmla="*/ 10777 h 10777"/>
              <a:gd name="connsiteX6" fmla="*/ 8010 w 10057"/>
              <a:gd name="connsiteY6" fmla="*/ 10443 h 10777"/>
              <a:gd name="connsiteX7" fmla="*/ 5113 w 10057"/>
              <a:gd name="connsiteY7" fmla="*/ 10519 h 10777"/>
              <a:gd name="connsiteX8" fmla="*/ 2538 w 10057"/>
              <a:gd name="connsiteY8" fmla="*/ 10525 h 10777"/>
              <a:gd name="connsiteX9" fmla="*/ 0 w 10057"/>
              <a:gd name="connsiteY9" fmla="*/ 10213 h 10777"/>
              <a:gd name="connsiteX10" fmla="*/ 19 w 10057"/>
              <a:gd name="connsiteY10" fmla="*/ 1181 h 10777"/>
              <a:gd name="connsiteX0" fmla="*/ 19 w 10057"/>
              <a:gd name="connsiteY0" fmla="*/ 1181 h 10777"/>
              <a:gd name="connsiteX1" fmla="*/ 4541 w 10057"/>
              <a:gd name="connsiteY1" fmla="*/ 4873 h 10777"/>
              <a:gd name="connsiteX2" fmla="*/ 6436 w 10057"/>
              <a:gd name="connsiteY2" fmla="*/ 2987 h 10777"/>
              <a:gd name="connsiteX3" fmla="*/ 8389 w 10057"/>
              <a:gd name="connsiteY3" fmla="*/ 62 h 10777"/>
              <a:gd name="connsiteX4" fmla="*/ 10019 w 10057"/>
              <a:gd name="connsiteY4" fmla="*/ 1181 h 10777"/>
              <a:gd name="connsiteX5" fmla="*/ 10057 w 10057"/>
              <a:gd name="connsiteY5" fmla="*/ 10777 h 10777"/>
              <a:gd name="connsiteX6" fmla="*/ 8010 w 10057"/>
              <a:gd name="connsiteY6" fmla="*/ 10443 h 10777"/>
              <a:gd name="connsiteX7" fmla="*/ 5113 w 10057"/>
              <a:gd name="connsiteY7" fmla="*/ 10519 h 10777"/>
              <a:gd name="connsiteX8" fmla="*/ 2538 w 10057"/>
              <a:gd name="connsiteY8" fmla="*/ 10525 h 10777"/>
              <a:gd name="connsiteX9" fmla="*/ 0 w 10057"/>
              <a:gd name="connsiteY9" fmla="*/ 10213 h 10777"/>
              <a:gd name="connsiteX10" fmla="*/ 19 w 10057"/>
              <a:gd name="connsiteY10" fmla="*/ 1181 h 10777"/>
              <a:gd name="connsiteX0" fmla="*/ 38 w 10057"/>
              <a:gd name="connsiteY0" fmla="*/ 0 h 11832"/>
              <a:gd name="connsiteX1" fmla="*/ 4541 w 10057"/>
              <a:gd name="connsiteY1" fmla="*/ 5928 h 11832"/>
              <a:gd name="connsiteX2" fmla="*/ 6436 w 10057"/>
              <a:gd name="connsiteY2" fmla="*/ 4042 h 11832"/>
              <a:gd name="connsiteX3" fmla="*/ 8389 w 10057"/>
              <a:gd name="connsiteY3" fmla="*/ 1117 h 11832"/>
              <a:gd name="connsiteX4" fmla="*/ 10019 w 10057"/>
              <a:gd name="connsiteY4" fmla="*/ 2236 h 11832"/>
              <a:gd name="connsiteX5" fmla="*/ 10057 w 10057"/>
              <a:gd name="connsiteY5" fmla="*/ 11832 h 11832"/>
              <a:gd name="connsiteX6" fmla="*/ 8010 w 10057"/>
              <a:gd name="connsiteY6" fmla="*/ 11498 h 11832"/>
              <a:gd name="connsiteX7" fmla="*/ 5113 w 10057"/>
              <a:gd name="connsiteY7" fmla="*/ 11574 h 11832"/>
              <a:gd name="connsiteX8" fmla="*/ 2538 w 10057"/>
              <a:gd name="connsiteY8" fmla="*/ 11580 h 11832"/>
              <a:gd name="connsiteX9" fmla="*/ 0 w 10057"/>
              <a:gd name="connsiteY9" fmla="*/ 11268 h 11832"/>
              <a:gd name="connsiteX10" fmla="*/ 38 w 10057"/>
              <a:gd name="connsiteY10" fmla="*/ 0 h 11832"/>
              <a:gd name="connsiteX0" fmla="*/ 38 w 10057"/>
              <a:gd name="connsiteY0" fmla="*/ 0 h 11832"/>
              <a:gd name="connsiteX1" fmla="*/ 4541 w 10057"/>
              <a:gd name="connsiteY1" fmla="*/ 5928 h 11832"/>
              <a:gd name="connsiteX2" fmla="*/ 7853 w 10057"/>
              <a:gd name="connsiteY2" fmla="*/ 3526 h 11832"/>
              <a:gd name="connsiteX3" fmla="*/ 8389 w 10057"/>
              <a:gd name="connsiteY3" fmla="*/ 1117 h 11832"/>
              <a:gd name="connsiteX4" fmla="*/ 10019 w 10057"/>
              <a:gd name="connsiteY4" fmla="*/ 2236 h 11832"/>
              <a:gd name="connsiteX5" fmla="*/ 10057 w 10057"/>
              <a:gd name="connsiteY5" fmla="*/ 11832 h 11832"/>
              <a:gd name="connsiteX6" fmla="*/ 8010 w 10057"/>
              <a:gd name="connsiteY6" fmla="*/ 11498 h 11832"/>
              <a:gd name="connsiteX7" fmla="*/ 5113 w 10057"/>
              <a:gd name="connsiteY7" fmla="*/ 11574 h 11832"/>
              <a:gd name="connsiteX8" fmla="*/ 2538 w 10057"/>
              <a:gd name="connsiteY8" fmla="*/ 11580 h 11832"/>
              <a:gd name="connsiteX9" fmla="*/ 0 w 10057"/>
              <a:gd name="connsiteY9" fmla="*/ 11268 h 11832"/>
              <a:gd name="connsiteX10" fmla="*/ 38 w 10057"/>
              <a:gd name="connsiteY10" fmla="*/ 0 h 11832"/>
              <a:gd name="connsiteX0" fmla="*/ 38 w 10057"/>
              <a:gd name="connsiteY0" fmla="*/ 0 h 11832"/>
              <a:gd name="connsiteX1" fmla="*/ 4541 w 10057"/>
              <a:gd name="connsiteY1" fmla="*/ 5928 h 11832"/>
              <a:gd name="connsiteX2" fmla="*/ 7853 w 10057"/>
              <a:gd name="connsiteY2" fmla="*/ 3526 h 11832"/>
              <a:gd name="connsiteX3" fmla="*/ 9787 w 10057"/>
              <a:gd name="connsiteY3" fmla="*/ 4471 h 11832"/>
              <a:gd name="connsiteX4" fmla="*/ 10019 w 10057"/>
              <a:gd name="connsiteY4" fmla="*/ 2236 h 11832"/>
              <a:gd name="connsiteX5" fmla="*/ 10057 w 10057"/>
              <a:gd name="connsiteY5" fmla="*/ 11832 h 11832"/>
              <a:gd name="connsiteX6" fmla="*/ 8010 w 10057"/>
              <a:gd name="connsiteY6" fmla="*/ 11498 h 11832"/>
              <a:gd name="connsiteX7" fmla="*/ 5113 w 10057"/>
              <a:gd name="connsiteY7" fmla="*/ 11574 h 11832"/>
              <a:gd name="connsiteX8" fmla="*/ 2538 w 10057"/>
              <a:gd name="connsiteY8" fmla="*/ 11580 h 11832"/>
              <a:gd name="connsiteX9" fmla="*/ 0 w 10057"/>
              <a:gd name="connsiteY9" fmla="*/ 11268 h 11832"/>
              <a:gd name="connsiteX10" fmla="*/ 38 w 10057"/>
              <a:gd name="connsiteY10" fmla="*/ 0 h 11832"/>
              <a:gd name="connsiteX0" fmla="*/ 38 w 10057"/>
              <a:gd name="connsiteY0" fmla="*/ 0 h 11832"/>
              <a:gd name="connsiteX1" fmla="*/ 4541 w 10057"/>
              <a:gd name="connsiteY1" fmla="*/ 5928 h 11832"/>
              <a:gd name="connsiteX2" fmla="*/ 7853 w 10057"/>
              <a:gd name="connsiteY2" fmla="*/ 3526 h 11832"/>
              <a:gd name="connsiteX3" fmla="*/ 9787 w 10057"/>
              <a:gd name="connsiteY3" fmla="*/ 4471 h 11832"/>
              <a:gd name="connsiteX4" fmla="*/ 10038 w 10057"/>
              <a:gd name="connsiteY4" fmla="*/ 1548 h 11832"/>
              <a:gd name="connsiteX5" fmla="*/ 10057 w 10057"/>
              <a:gd name="connsiteY5" fmla="*/ 11832 h 11832"/>
              <a:gd name="connsiteX6" fmla="*/ 8010 w 10057"/>
              <a:gd name="connsiteY6" fmla="*/ 11498 h 11832"/>
              <a:gd name="connsiteX7" fmla="*/ 5113 w 10057"/>
              <a:gd name="connsiteY7" fmla="*/ 11574 h 11832"/>
              <a:gd name="connsiteX8" fmla="*/ 2538 w 10057"/>
              <a:gd name="connsiteY8" fmla="*/ 11580 h 11832"/>
              <a:gd name="connsiteX9" fmla="*/ 0 w 10057"/>
              <a:gd name="connsiteY9" fmla="*/ 11268 h 11832"/>
              <a:gd name="connsiteX10" fmla="*/ 38 w 10057"/>
              <a:gd name="connsiteY10" fmla="*/ 0 h 11832"/>
              <a:gd name="connsiteX0" fmla="*/ 38 w 10057"/>
              <a:gd name="connsiteY0" fmla="*/ 0 h 11832"/>
              <a:gd name="connsiteX1" fmla="*/ 4541 w 10057"/>
              <a:gd name="connsiteY1" fmla="*/ 5928 h 11832"/>
              <a:gd name="connsiteX2" fmla="*/ 7853 w 10057"/>
              <a:gd name="connsiteY2" fmla="*/ 3526 h 11832"/>
              <a:gd name="connsiteX3" fmla="*/ 9635 w 10057"/>
              <a:gd name="connsiteY3" fmla="*/ 3525 h 11832"/>
              <a:gd name="connsiteX4" fmla="*/ 10038 w 10057"/>
              <a:gd name="connsiteY4" fmla="*/ 1548 h 11832"/>
              <a:gd name="connsiteX5" fmla="*/ 10057 w 10057"/>
              <a:gd name="connsiteY5" fmla="*/ 11832 h 11832"/>
              <a:gd name="connsiteX6" fmla="*/ 8010 w 10057"/>
              <a:gd name="connsiteY6" fmla="*/ 11498 h 11832"/>
              <a:gd name="connsiteX7" fmla="*/ 5113 w 10057"/>
              <a:gd name="connsiteY7" fmla="*/ 11574 h 11832"/>
              <a:gd name="connsiteX8" fmla="*/ 2538 w 10057"/>
              <a:gd name="connsiteY8" fmla="*/ 11580 h 11832"/>
              <a:gd name="connsiteX9" fmla="*/ 0 w 10057"/>
              <a:gd name="connsiteY9" fmla="*/ 11268 h 11832"/>
              <a:gd name="connsiteX10" fmla="*/ 38 w 10057"/>
              <a:gd name="connsiteY10" fmla="*/ 0 h 11832"/>
              <a:gd name="connsiteX0" fmla="*/ 38 w 10190"/>
              <a:gd name="connsiteY0" fmla="*/ 0 h 11918"/>
              <a:gd name="connsiteX1" fmla="*/ 4541 w 10190"/>
              <a:gd name="connsiteY1" fmla="*/ 5928 h 11918"/>
              <a:gd name="connsiteX2" fmla="*/ 7853 w 10190"/>
              <a:gd name="connsiteY2" fmla="*/ 3526 h 11918"/>
              <a:gd name="connsiteX3" fmla="*/ 9635 w 10190"/>
              <a:gd name="connsiteY3" fmla="*/ 3525 h 11918"/>
              <a:gd name="connsiteX4" fmla="*/ 10038 w 10190"/>
              <a:gd name="connsiteY4" fmla="*/ 1548 h 11918"/>
              <a:gd name="connsiteX5" fmla="*/ 10190 w 10190"/>
              <a:gd name="connsiteY5" fmla="*/ 11918 h 11918"/>
              <a:gd name="connsiteX6" fmla="*/ 8010 w 10190"/>
              <a:gd name="connsiteY6" fmla="*/ 11498 h 11918"/>
              <a:gd name="connsiteX7" fmla="*/ 5113 w 10190"/>
              <a:gd name="connsiteY7" fmla="*/ 11574 h 11918"/>
              <a:gd name="connsiteX8" fmla="*/ 2538 w 10190"/>
              <a:gd name="connsiteY8" fmla="*/ 11580 h 11918"/>
              <a:gd name="connsiteX9" fmla="*/ 0 w 10190"/>
              <a:gd name="connsiteY9" fmla="*/ 11268 h 11918"/>
              <a:gd name="connsiteX10" fmla="*/ 38 w 10190"/>
              <a:gd name="connsiteY10" fmla="*/ 0 h 11918"/>
              <a:gd name="connsiteX0" fmla="*/ 38 w 10190"/>
              <a:gd name="connsiteY0" fmla="*/ 0 h 11918"/>
              <a:gd name="connsiteX1" fmla="*/ 4541 w 10190"/>
              <a:gd name="connsiteY1" fmla="*/ 5928 h 11918"/>
              <a:gd name="connsiteX2" fmla="*/ 7853 w 10190"/>
              <a:gd name="connsiteY2" fmla="*/ 3526 h 11918"/>
              <a:gd name="connsiteX3" fmla="*/ 9635 w 10190"/>
              <a:gd name="connsiteY3" fmla="*/ 3525 h 11918"/>
              <a:gd name="connsiteX4" fmla="*/ 10038 w 10190"/>
              <a:gd name="connsiteY4" fmla="*/ 1548 h 11918"/>
              <a:gd name="connsiteX5" fmla="*/ 10190 w 10190"/>
              <a:gd name="connsiteY5" fmla="*/ 11918 h 11918"/>
              <a:gd name="connsiteX6" fmla="*/ 8010 w 10190"/>
              <a:gd name="connsiteY6" fmla="*/ 11498 h 11918"/>
              <a:gd name="connsiteX7" fmla="*/ 5113 w 10190"/>
              <a:gd name="connsiteY7" fmla="*/ 11574 h 11918"/>
              <a:gd name="connsiteX8" fmla="*/ 2538 w 10190"/>
              <a:gd name="connsiteY8" fmla="*/ 11580 h 11918"/>
              <a:gd name="connsiteX9" fmla="*/ 0 w 10190"/>
              <a:gd name="connsiteY9" fmla="*/ 11268 h 11918"/>
              <a:gd name="connsiteX10" fmla="*/ 38 w 10190"/>
              <a:gd name="connsiteY10" fmla="*/ 0 h 11918"/>
              <a:gd name="connsiteX0" fmla="*/ 38 w 10057"/>
              <a:gd name="connsiteY0" fmla="*/ 0 h 11746"/>
              <a:gd name="connsiteX1" fmla="*/ 4541 w 10057"/>
              <a:gd name="connsiteY1" fmla="*/ 5928 h 11746"/>
              <a:gd name="connsiteX2" fmla="*/ 7853 w 10057"/>
              <a:gd name="connsiteY2" fmla="*/ 3526 h 11746"/>
              <a:gd name="connsiteX3" fmla="*/ 9635 w 10057"/>
              <a:gd name="connsiteY3" fmla="*/ 3525 h 11746"/>
              <a:gd name="connsiteX4" fmla="*/ 10038 w 10057"/>
              <a:gd name="connsiteY4" fmla="*/ 1548 h 11746"/>
              <a:gd name="connsiteX5" fmla="*/ 10057 w 10057"/>
              <a:gd name="connsiteY5" fmla="*/ 11746 h 11746"/>
              <a:gd name="connsiteX6" fmla="*/ 8010 w 10057"/>
              <a:gd name="connsiteY6" fmla="*/ 11498 h 11746"/>
              <a:gd name="connsiteX7" fmla="*/ 5113 w 10057"/>
              <a:gd name="connsiteY7" fmla="*/ 11574 h 11746"/>
              <a:gd name="connsiteX8" fmla="*/ 2538 w 10057"/>
              <a:gd name="connsiteY8" fmla="*/ 11580 h 11746"/>
              <a:gd name="connsiteX9" fmla="*/ 0 w 10057"/>
              <a:gd name="connsiteY9" fmla="*/ 11268 h 11746"/>
              <a:gd name="connsiteX10" fmla="*/ 38 w 10057"/>
              <a:gd name="connsiteY10" fmla="*/ 0 h 11746"/>
              <a:gd name="connsiteX0" fmla="*/ 38 w 10057"/>
              <a:gd name="connsiteY0" fmla="*/ 0 h 12439"/>
              <a:gd name="connsiteX1" fmla="*/ 4541 w 10057"/>
              <a:gd name="connsiteY1" fmla="*/ 5928 h 12439"/>
              <a:gd name="connsiteX2" fmla="*/ 7853 w 10057"/>
              <a:gd name="connsiteY2" fmla="*/ 3526 h 12439"/>
              <a:gd name="connsiteX3" fmla="*/ 9635 w 10057"/>
              <a:gd name="connsiteY3" fmla="*/ 3525 h 12439"/>
              <a:gd name="connsiteX4" fmla="*/ 10038 w 10057"/>
              <a:gd name="connsiteY4" fmla="*/ 1548 h 12439"/>
              <a:gd name="connsiteX5" fmla="*/ 10057 w 10057"/>
              <a:gd name="connsiteY5" fmla="*/ 11746 h 12439"/>
              <a:gd name="connsiteX6" fmla="*/ 9239 w 10057"/>
              <a:gd name="connsiteY6" fmla="*/ 11607 h 12439"/>
              <a:gd name="connsiteX7" fmla="*/ 8010 w 10057"/>
              <a:gd name="connsiteY7" fmla="*/ 11498 h 12439"/>
              <a:gd name="connsiteX8" fmla="*/ 5113 w 10057"/>
              <a:gd name="connsiteY8" fmla="*/ 11574 h 12439"/>
              <a:gd name="connsiteX9" fmla="*/ 2538 w 10057"/>
              <a:gd name="connsiteY9" fmla="*/ 11580 h 12439"/>
              <a:gd name="connsiteX10" fmla="*/ 0 w 10057"/>
              <a:gd name="connsiteY10" fmla="*/ 11268 h 12439"/>
              <a:gd name="connsiteX11" fmla="*/ 38 w 10057"/>
              <a:gd name="connsiteY11" fmla="*/ 0 h 12439"/>
              <a:gd name="connsiteX0" fmla="*/ 38 w 10057"/>
              <a:gd name="connsiteY0" fmla="*/ 0 h 12539"/>
              <a:gd name="connsiteX1" fmla="*/ 4541 w 10057"/>
              <a:gd name="connsiteY1" fmla="*/ 5928 h 12539"/>
              <a:gd name="connsiteX2" fmla="*/ 7853 w 10057"/>
              <a:gd name="connsiteY2" fmla="*/ 3526 h 12539"/>
              <a:gd name="connsiteX3" fmla="*/ 9635 w 10057"/>
              <a:gd name="connsiteY3" fmla="*/ 3525 h 12539"/>
              <a:gd name="connsiteX4" fmla="*/ 10038 w 10057"/>
              <a:gd name="connsiteY4" fmla="*/ 1548 h 12539"/>
              <a:gd name="connsiteX5" fmla="*/ 10057 w 10057"/>
              <a:gd name="connsiteY5" fmla="*/ 11746 h 12539"/>
              <a:gd name="connsiteX6" fmla="*/ 9884 w 10057"/>
              <a:gd name="connsiteY6" fmla="*/ 11693 h 12539"/>
              <a:gd name="connsiteX7" fmla="*/ 9239 w 10057"/>
              <a:gd name="connsiteY7" fmla="*/ 11607 h 12539"/>
              <a:gd name="connsiteX8" fmla="*/ 8010 w 10057"/>
              <a:gd name="connsiteY8" fmla="*/ 11498 h 12539"/>
              <a:gd name="connsiteX9" fmla="*/ 5113 w 10057"/>
              <a:gd name="connsiteY9" fmla="*/ 11574 h 12539"/>
              <a:gd name="connsiteX10" fmla="*/ 2538 w 10057"/>
              <a:gd name="connsiteY10" fmla="*/ 11580 h 12539"/>
              <a:gd name="connsiteX11" fmla="*/ 0 w 10057"/>
              <a:gd name="connsiteY11" fmla="*/ 11268 h 12539"/>
              <a:gd name="connsiteX12" fmla="*/ 38 w 10057"/>
              <a:gd name="connsiteY12" fmla="*/ 0 h 12539"/>
              <a:gd name="connsiteX0" fmla="*/ 38 w 10076"/>
              <a:gd name="connsiteY0" fmla="*/ 0 h 11852"/>
              <a:gd name="connsiteX1" fmla="*/ 4541 w 10076"/>
              <a:gd name="connsiteY1" fmla="*/ 5928 h 11852"/>
              <a:gd name="connsiteX2" fmla="*/ 7853 w 10076"/>
              <a:gd name="connsiteY2" fmla="*/ 3526 h 11852"/>
              <a:gd name="connsiteX3" fmla="*/ 9635 w 10076"/>
              <a:gd name="connsiteY3" fmla="*/ 3525 h 11852"/>
              <a:gd name="connsiteX4" fmla="*/ 10038 w 10076"/>
              <a:gd name="connsiteY4" fmla="*/ 1548 h 11852"/>
              <a:gd name="connsiteX5" fmla="*/ 10076 w 10076"/>
              <a:gd name="connsiteY5" fmla="*/ 10628 h 11852"/>
              <a:gd name="connsiteX6" fmla="*/ 9884 w 10076"/>
              <a:gd name="connsiteY6" fmla="*/ 11693 h 11852"/>
              <a:gd name="connsiteX7" fmla="*/ 9239 w 10076"/>
              <a:gd name="connsiteY7" fmla="*/ 11607 h 11852"/>
              <a:gd name="connsiteX8" fmla="*/ 8010 w 10076"/>
              <a:gd name="connsiteY8" fmla="*/ 11498 h 11852"/>
              <a:gd name="connsiteX9" fmla="*/ 5113 w 10076"/>
              <a:gd name="connsiteY9" fmla="*/ 11574 h 11852"/>
              <a:gd name="connsiteX10" fmla="*/ 2538 w 10076"/>
              <a:gd name="connsiteY10" fmla="*/ 11580 h 11852"/>
              <a:gd name="connsiteX11" fmla="*/ 0 w 10076"/>
              <a:gd name="connsiteY11" fmla="*/ 11268 h 11852"/>
              <a:gd name="connsiteX12" fmla="*/ 38 w 10076"/>
              <a:gd name="connsiteY12" fmla="*/ 0 h 11852"/>
              <a:gd name="connsiteX0" fmla="*/ 38 w 10076"/>
              <a:gd name="connsiteY0" fmla="*/ 0 h 11852"/>
              <a:gd name="connsiteX1" fmla="*/ 4541 w 10076"/>
              <a:gd name="connsiteY1" fmla="*/ 5928 h 11852"/>
              <a:gd name="connsiteX2" fmla="*/ 7925 w 10076"/>
              <a:gd name="connsiteY2" fmla="*/ 3010 h 11852"/>
              <a:gd name="connsiteX3" fmla="*/ 9635 w 10076"/>
              <a:gd name="connsiteY3" fmla="*/ 3525 h 11852"/>
              <a:gd name="connsiteX4" fmla="*/ 10038 w 10076"/>
              <a:gd name="connsiteY4" fmla="*/ 1548 h 11852"/>
              <a:gd name="connsiteX5" fmla="*/ 10076 w 10076"/>
              <a:gd name="connsiteY5" fmla="*/ 10628 h 11852"/>
              <a:gd name="connsiteX6" fmla="*/ 9884 w 10076"/>
              <a:gd name="connsiteY6" fmla="*/ 11693 h 11852"/>
              <a:gd name="connsiteX7" fmla="*/ 9239 w 10076"/>
              <a:gd name="connsiteY7" fmla="*/ 11607 h 11852"/>
              <a:gd name="connsiteX8" fmla="*/ 8010 w 10076"/>
              <a:gd name="connsiteY8" fmla="*/ 11498 h 11852"/>
              <a:gd name="connsiteX9" fmla="*/ 5113 w 10076"/>
              <a:gd name="connsiteY9" fmla="*/ 11574 h 11852"/>
              <a:gd name="connsiteX10" fmla="*/ 2538 w 10076"/>
              <a:gd name="connsiteY10" fmla="*/ 11580 h 11852"/>
              <a:gd name="connsiteX11" fmla="*/ 0 w 10076"/>
              <a:gd name="connsiteY11" fmla="*/ 11268 h 11852"/>
              <a:gd name="connsiteX12" fmla="*/ 38 w 10076"/>
              <a:gd name="connsiteY12" fmla="*/ 0 h 11852"/>
              <a:gd name="connsiteX0" fmla="*/ 38 w 10076"/>
              <a:gd name="connsiteY0" fmla="*/ 0 h 11852"/>
              <a:gd name="connsiteX1" fmla="*/ 4541 w 10076"/>
              <a:gd name="connsiteY1" fmla="*/ 5928 h 11852"/>
              <a:gd name="connsiteX2" fmla="*/ 7925 w 10076"/>
              <a:gd name="connsiteY2" fmla="*/ 3010 h 11852"/>
              <a:gd name="connsiteX3" fmla="*/ 9635 w 10076"/>
              <a:gd name="connsiteY3" fmla="*/ 3095 h 11852"/>
              <a:gd name="connsiteX4" fmla="*/ 10038 w 10076"/>
              <a:gd name="connsiteY4" fmla="*/ 1548 h 11852"/>
              <a:gd name="connsiteX5" fmla="*/ 10076 w 10076"/>
              <a:gd name="connsiteY5" fmla="*/ 10628 h 11852"/>
              <a:gd name="connsiteX6" fmla="*/ 9884 w 10076"/>
              <a:gd name="connsiteY6" fmla="*/ 11693 h 11852"/>
              <a:gd name="connsiteX7" fmla="*/ 9239 w 10076"/>
              <a:gd name="connsiteY7" fmla="*/ 11607 h 11852"/>
              <a:gd name="connsiteX8" fmla="*/ 8010 w 10076"/>
              <a:gd name="connsiteY8" fmla="*/ 11498 h 11852"/>
              <a:gd name="connsiteX9" fmla="*/ 5113 w 10076"/>
              <a:gd name="connsiteY9" fmla="*/ 11574 h 11852"/>
              <a:gd name="connsiteX10" fmla="*/ 2538 w 10076"/>
              <a:gd name="connsiteY10" fmla="*/ 11580 h 11852"/>
              <a:gd name="connsiteX11" fmla="*/ 0 w 10076"/>
              <a:gd name="connsiteY11" fmla="*/ 11268 h 11852"/>
              <a:gd name="connsiteX12" fmla="*/ 38 w 10076"/>
              <a:gd name="connsiteY12" fmla="*/ 0 h 11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76" h="11852">
                <a:moveTo>
                  <a:pt x="38" y="0"/>
                </a:moveTo>
                <a:cubicBezTo>
                  <a:pt x="38" y="552"/>
                  <a:pt x="3227" y="5426"/>
                  <a:pt x="4541" y="5928"/>
                </a:cubicBezTo>
                <a:cubicBezTo>
                  <a:pt x="5855" y="6430"/>
                  <a:pt x="7076" y="3482"/>
                  <a:pt x="7925" y="3010"/>
                </a:cubicBezTo>
                <a:cubicBezTo>
                  <a:pt x="8774" y="2538"/>
                  <a:pt x="9283" y="3339"/>
                  <a:pt x="9635" y="3095"/>
                </a:cubicBezTo>
                <a:cubicBezTo>
                  <a:pt x="9987" y="2851"/>
                  <a:pt x="10038" y="996"/>
                  <a:pt x="10038" y="1548"/>
                </a:cubicBezTo>
                <a:cubicBezTo>
                  <a:pt x="10044" y="4661"/>
                  <a:pt x="10070" y="7515"/>
                  <a:pt x="10076" y="10628"/>
                </a:cubicBezTo>
                <a:cubicBezTo>
                  <a:pt x="10044" y="12433"/>
                  <a:pt x="10020" y="11716"/>
                  <a:pt x="9884" y="11693"/>
                </a:cubicBezTo>
                <a:cubicBezTo>
                  <a:pt x="9748" y="11670"/>
                  <a:pt x="9545" y="11754"/>
                  <a:pt x="9239" y="11607"/>
                </a:cubicBezTo>
                <a:cubicBezTo>
                  <a:pt x="8933" y="11460"/>
                  <a:pt x="8698" y="11504"/>
                  <a:pt x="8010" y="11498"/>
                </a:cubicBezTo>
                <a:cubicBezTo>
                  <a:pt x="7322" y="11493"/>
                  <a:pt x="6079" y="11549"/>
                  <a:pt x="5113" y="11574"/>
                </a:cubicBezTo>
                <a:cubicBezTo>
                  <a:pt x="4201" y="11588"/>
                  <a:pt x="3919" y="11580"/>
                  <a:pt x="2538" y="11580"/>
                </a:cubicBezTo>
                <a:cubicBezTo>
                  <a:pt x="1157" y="11580"/>
                  <a:pt x="0" y="11820"/>
                  <a:pt x="0" y="11268"/>
                </a:cubicBezTo>
                <a:cubicBezTo>
                  <a:pt x="6" y="8257"/>
                  <a:pt x="32" y="3011"/>
                  <a:pt x="3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560763" y="39592797"/>
            <a:ext cx="29198949" cy="2308324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blurRad="25400" endPos="0" dist="50800" dir="5400000" sy="-100000" algn="bl" rotWithShape="0"/>
            <a:softEdge rad="0"/>
          </a:effectLst>
        </p:spPr>
        <p:txBody>
          <a:bodyPr wrap="square" rtlCol="0">
            <a:spAutoFit/>
          </a:bodyPr>
          <a:lstStyle/>
          <a:p>
            <a:r>
              <a:rPr lang="es-E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Autor: Daniel Puente Gabarri</a:t>
            </a:r>
          </a:p>
          <a:p>
            <a:r>
              <a:rPr lang="es-E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Tutores: María Belén Vaquerizo García y Bruno Baruque Zanón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407" y="38616225"/>
            <a:ext cx="3733333" cy="373333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701" y="35901414"/>
            <a:ext cx="1841369" cy="184136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6" y="36358064"/>
            <a:ext cx="2457170" cy="245717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770" y="35148160"/>
            <a:ext cx="2763900" cy="276390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9631" y="35037087"/>
            <a:ext cx="1728654" cy="1728654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0854" y="34928710"/>
            <a:ext cx="3600450" cy="1890236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444" y="35018454"/>
            <a:ext cx="1800492" cy="1800492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872" y="36530387"/>
            <a:ext cx="1731938" cy="1731938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2471445" y="20034609"/>
            <a:ext cx="12240487" cy="12209209"/>
          </a:xfrm>
          <a:prstGeom prst="rect">
            <a:avLst/>
          </a:prstGeom>
          <a:noFill/>
          <a:ln w="127000" cap="flat" cmpd="sng" algn="ctr">
            <a:solidFill>
              <a:schemeClr val="accent1"/>
            </a:solidFill>
            <a:prstDash val="dashDot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/>
          <p:cNvSpPr txBox="1"/>
          <p:nvPr/>
        </p:nvSpPr>
        <p:spPr>
          <a:xfrm>
            <a:off x="2827633" y="20915278"/>
            <a:ext cx="12004136" cy="1089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ü"/>
            </a:pPr>
            <a:r>
              <a:rPr lang="es-ES" sz="5400" dirty="0"/>
              <a:t>Proyecto de partida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s-ES" sz="5400" dirty="0"/>
              <a:t>Aplicación web.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s-ES" sz="5400" dirty="0"/>
              <a:t>LTI (</a:t>
            </a:r>
            <a:r>
              <a:rPr lang="es-ES" sz="5400" i="1" dirty="0" err="1"/>
              <a:t>Learning</a:t>
            </a:r>
            <a:r>
              <a:rPr lang="es-ES" sz="5400" i="1" dirty="0"/>
              <a:t> Tools </a:t>
            </a:r>
            <a:r>
              <a:rPr lang="es-ES" sz="5400" i="1" dirty="0" err="1"/>
              <a:t>Interoperability</a:t>
            </a:r>
            <a:r>
              <a:rPr lang="es-ES" sz="5400" dirty="0"/>
              <a:t>).</a:t>
            </a:r>
          </a:p>
          <a:p>
            <a:pPr lvl="1"/>
            <a:endParaRPr lang="es-ES" sz="5400" dirty="0"/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s-ES" sz="5400" dirty="0"/>
              <a:t> Objetivos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s-ES" sz="5400" dirty="0"/>
              <a:t>Docentes.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s-ES" sz="5400" dirty="0"/>
              <a:t>Evaluación.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s-ES" sz="5400" dirty="0"/>
              <a:t>Calificación.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s-ES" sz="5400" dirty="0"/>
              <a:t>Cuestionario.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s-ES" sz="5400" dirty="0"/>
              <a:t>Alumnos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s-ES" sz="5400" dirty="0"/>
              <a:t>Auto-evaluación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s-ES" sz="5400" dirty="0"/>
              <a:t>Comodines y orden.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s-ES" sz="5400" dirty="0"/>
          </a:p>
        </p:txBody>
      </p:sp>
      <p:sp>
        <p:nvSpPr>
          <p:cNvPr id="33" name="Rectángulo 32"/>
          <p:cNvSpPr/>
          <p:nvPr/>
        </p:nvSpPr>
        <p:spPr>
          <a:xfrm>
            <a:off x="15768345" y="20072709"/>
            <a:ext cx="12240487" cy="12209209"/>
          </a:xfrm>
          <a:prstGeom prst="rect">
            <a:avLst/>
          </a:prstGeom>
          <a:noFill/>
          <a:ln w="127000" cap="flat" cmpd="sng" algn="ctr">
            <a:solidFill>
              <a:schemeClr val="accent1"/>
            </a:solidFill>
            <a:prstDash val="dashDot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33"/>
          <p:cNvSpPr txBox="1"/>
          <p:nvPr/>
        </p:nvSpPr>
        <p:spPr>
          <a:xfrm>
            <a:off x="16540625" y="20893057"/>
            <a:ext cx="12004136" cy="1089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ü"/>
            </a:pPr>
            <a:r>
              <a:rPr lang="es-ES" sz="5400" dirty="0"/>
              <a:t>Desarrollo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s-ES" sz="5400" dirty="0"/>
              <a:t>Metodología ágil.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s-ES" sz="5400" dirty="0"/>
              <a:t>Formación (</a:t>
            </a:r>
            <a:r>
              <a:rPr lang="es-ES" sz="5400" i="1" dirty="0"/>
              <a:t>PHP, Moodle, Android</a:t>
            </a:r>
            <a:r>
              <a:rPr lang="es-ES" sz="5400" dirty="0"/>
              <a:t>)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s-ES" sz="5400" dirty="0"/>
              <a:t>API Rest.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s-ES" sz="5400" dirty="0"/>
              <a:t>Aplicación (</a:t>
            </a:r>
            <a:r>
              <a:rPr lang="es-ES" sz="5400" i="1" dirty="0"/>
              <a:t>Android 4.1, Material </a:t>
            </a:r>
            <a:r>
              <a:rPr lang="es-ES" sz="5400" i="1" dirty="0" err="1"/>
              <a:t>Design</a:t>
            </a:r>
            <a:r>
              <a:rPr lang="es-ES" sz="5400" i="1" dirty="0"/>
              <a:t>, </a:t>
            </a:r>
            <a:r>
              <a:rPr lang="es-ES" sz="5400" i="1" dirty="0" err="1"/>
              <a:t>Retrofit</a:t>
            </a:r>
            <a:r>
              <a:rPr lang="es-ES" sz="5400" i="1" dirty="0"/>
              <a:t>, </a:t>
            </a:r>
            <a:r>
              <a:rPr lang="es-ES" sz="5400" i="1" dirty="0" err="1"/>
              <a:t>Gson</a:t>
            </a:r>
            <a:r>
              <a:rPr lang="es-ES" sz="5400" dirty="0"/>
              <a:t>).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s-ES" sz="5400" dirty="0"/>
              <a:t>Pruebas software</a:t>
            </a:r>
          </a:p>
          <a:p>
            <a:pPr marL="1771650" lvl="2" indent="-857250">
              <a:buFont typeface="Arial" panose="020B0604020202020204" pitchFamily="34" charset="0"/>
              <a:buChar char="•"/>
            </a:pPr>
            <a:r>
              <a:rPr lang="es-ES" sz="5400" dirty="0"/>
              <a:t>API Rest (unitarias).</a:t>
            </a:r>
          </a:p>
          <a:p>
            <a:pPr marL="1771650" lvl="2" indent="-857250">
              <a:buFont typeface="Arial" panose="020B0604020202020204" pitchFamily="34" charset="0"/>
              <a:buChar char="•"/>
            </a:pPr>
            <a:r>
              <a:rPr lang="es-ES" sz="5400" dirty="0"/>
              <a:t>Aplicación Android (</a:t>
            </a:r>
            <a:r>
              <a:rPr lang="es-ES" sz="5400" i="1" u="sng" dirty="0"/>
              <a:t>unitarias, UI, cobertura, estrés)</a:t>
            </a:r>
            <a:r>
              <a:rPr lang="es-ES" sz="5400" dirty="0"/>
              <a:t>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s-ES" sz="5400" dirty="0"/>
          </a:p>
          <a:p>
            <a:pPr marL="857250" indent="-857250">
              <a:buFont typeface="Wingdings" panose="05000000000000000000" pitchFamily="2" charset="2"/>
              <a:buChar char="ü"/>
            </a:pPr>
            <a:r>
              <a:rPr lang="es-ES" sz="5400" dirty="0"/>
              <a:t>Conclusiones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652262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100</Words>
  <Application>Microsoft Office PowerPoint</Application>
  <PresentationFormat>Personalizado</PresentationFormat>
  <Paragraphs>25</Paragraphs>
  <Slides>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de Office</vt:lpstr>
      <vt:lpstr>Acrobat Document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Puente Gabarri</dc:creator>
  <cp:lastModifiedBy>Daniel Puente Gabarri</cp:lastModifiedBy>
  <cp:revision>18</cp:revision>
  <dcterms:created xsi:type="dcterms:W3CDTF">2017-07-03T10:26:52Z</dcterms:created>
  <dcterms:modified xsi:type="dcterms:W3CDTF">2017-07-03T17:48:31Z</dcterms:modified>
</cp:coreProperties>
</file>