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theme/theme12.xml" ContentType="application/vnd.openxmlformats-officedocument.theme+xml"/>
  <Override PartName="/ppt/slideLayouts/slideLayout24.xml" ContentType="application/vnd.openxmlformats-officedocument.presentationml.slideLayout+xml"/>
  <Override PartName="/ppt/theme/theme13.xml" ContentType="application/vnd.openxmlformats-officedocument.theme+xml"/>
  <Override PartName="/ppt/slideLayouts/slideLayout25.xml" ContentType="application/vnd.openxmlformats-officedocument.presentationml.slideLayout+xml"/>
  <Override PartName="/ppt/theme/theme14.xml" ContentType="application/vnd.openxmlformats-officedocument.theme+xml"/>
  <Override PartName="/ppt/slideLayouts/slideLayout26.xml" ContentType="application/vnd.openxmlformats-officedocument.presentationml.slideLayout+xml"/>
  <Override PartName="/ppt/theme/theme15.xml" ContentType="application/vnd.openxmlformats-officedocument.theme+xml"/>
  <Override PartName="/ppt/slideLayouts/slideLayout27.xml" ContentType="application/vnd.openxmlformats-officedocument.presentationml.slideLayout+xml"/>
  <Override PartName="/ppt/theme/theme16.xml" ContentType="application/vnd.openxmlformats-officedocument.theme+xml"/>
  <Override PartName="/ppt/slideLayouts/slideLayout28.xml" ContentType="application/vnd.openxmlformats-officedocument.presentationml.slideLayout+xml"/>
  <Override PartName="/ppt/theme/theme17.xml" ContentType="application/vnd.openxmlformats-officedocument.theme+xml"/>
  <Override PartName="/ppt/slideLayouts/slideLayout29.xml" ContentType="application/vnd.openxmlformats-officedocument.presentationml.slideLayout+xml"/>
  <Override PartName="/ppt/theme/theme18.xml" ContentType="application/vnd.openxmlformats-officedocument.theme+xml"/>
  <Override PartName="/ppt/slideLayouts/slideLayout30.xml" ContentType="application/vnd.openxmlformats-officedocument.presentationml.slideLayout+xml"/>
  <Override PartName="/ppt/theme/theme19.xml" ContentType="application/vnd.openxmlformats-officedocument.theme+xml"/>
  <Override PartName="/ppt/slideLayouts/slideLayout31.xml" ContentType="application/vnd.openxmlformats-officedocument.presentationml.slideLayout+xml"/>
  <Override PartName="/ppt/theme/theme20.xml" ContentType="application/vnd.openxmlformats-officedocument.theme+xml"/>
  <Override PartName="/ppt/slideLayouts/slideLayout32.xml" ContentType="application/vnd.openxmlformats-officedocument.presentationml.slideLayout+xml"/>
  <Override PartName="/ppt/theme/theme21.xml" ContentType="application/vnd.openxmlformats-officedocument.theme+xml"/>
  <Override PartName="/ppt/slideLayouts/slideLayout33.xml" ContentType="application/vnd.openxmlformats-officedocument.presentationml.slideLayout+xml"/>
  <Override PartName="/ppt/theme/theme22.xml" ContentType="application/vnd.openxmlformats-officedocument.theme+xml"/>
  <Override PartName="/ppt/slideLayouts/slideLayout34.xml" ContentType="application/vnd.openxmlformats-officedocument.presentationml.slideLayout+xml"/>
  <Override PartName="/ppt/theme/theme23.xml" ContentType="application/vnd.openxmlformats-officedocument.theme+xml"/>
  <Override PartName="/ppt/slideLayouts/slideLayout35.xml" ContentType="application/vnd.openxmlformats-officedocument.presentationml.slideLayout+xml"/>
  <Override PartName="/ppt/theme/theme2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8.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9.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0.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5" r:id="rId5"/>
    <p:sldMasterId id="2147483657" r:id="rId6"/>
    <p:sldMasterId id="2147483659" r:id="rId7"/>
    <p:sldMasterId id="2147483661" r:id="rId8"/>
    <p:sldMasterId id="2147483664" r:id="rId9"/>
    <p:sldMasterId id="2147483667"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7" r:id="rId29"/>
    <p:sldMasterId id="2147483710" r:id="rId30"/>
    <p:sldMasterId id="2147483713" r:id="rId31"/>
    <p:sldMasterId id="2147483716" r:id="rId32"/>
    <p:sldMasterId id="2147483719" r:id="rId33"/>
    <p:sldMasterId id="2147483722" r:id="rId34"/>
  </p:sldMasterIdLst>
  <p:notesMasterIdLst>
    <p:notesMasterId r:id="rId46"/>
  </p:notesMasterIdLst>
  <p:sldIdLst>
    <p:sldId id="299" r:id="rId35"/>
    <p:sldId id="300" r:id="rId36"/>
    <p:sldId id="279" r:id="rId37"/>
    <p:sldId id="296" r:id="rId38"/>
    <p:sldId id="301" r:id="rId39"/>
    <p:sldId id="305" r:id="rId40"/>
    <p:sldId id="302" r:id="rId41"/>
    <p:sldId id="303" r:id="rId42"/>
    <p:sldId id="304" r:id="rId43"/>
    <p:sldId id="284" r:id="rId44"/>
    <p:sldId id="271" r:id="rId4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orient="horz" pos="1162" userDrawn="1">
          <p15:clr>
            <a:srgbClr val="A4A3A4"/>
          </p15:clr>
        </p15:guide>
        <p15:guide id="3" orient="horz" pos="890" userDrawn="1">
          <p15:clr>
            <a:srgbClr val="A4A3A4"/>
          </p15:clr>
        </p15:guide>
        <p15:guide id="4" orient="horz" pos="4319" userDrawn="1">
          <p15:clr>
            <a:srgbClr val="A4A3A4"/>
          </p15:clr>
        </p15:guide>
        <p15:guide id="5" orient="horz" pos="164" userDrawn="1">
          <p15:clr>
            <a:srgbClr val="A4A3A4"/>
          </p15:clr>
        </p15:guide>
        <p15:guide id="6" pos="4505" userDrawn="1">
          <p15:clr>
            <a:srgbClr val="A4A3A4"/>
          </p15:clr>
        </p15:guide>
        <p15:guide id="7" pos="880" userDrawn="1">
          <p15:clr>
            <a:srgbClr val="A4A3A4"/>
          </p15:clr>
        </p15:guide>
        <p15:guide id="8" pos="513" userDrawn="1">
          <p15:clr>
            <a:srgbClr val="A4A3A4"/>
          </p15:clr>
        </p15:guide>
        <p15:guide id="9" pos="1360" userDrawn="1">
          <p15:clr>
            <a:srgbClr val="A4A3A4"/>
          </p15:clr>
        </p15:guide>
        <p15:guide id="10" pos="7679" userDrawn="1">
          <p15:clr>
            <a:srgbClr val="A4A3A4"/>
          </p15:clr>
        </p15:guide>
        <p15:guide id="11" pos="17" userDrawn="1">
          <p15:clr>
            <a:srgbClr val="A4A3A4"/>
          </p15:clr>
        </p15:guide>
        <p15:guide id="12" pos="47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6" autoAdjust="0"/>
    <p:restoredTop sz="94660"/>
  </p:normalViewPr>
  <p:slideViewPr>
    <p:cSldViewPr showGuides="1">
      <p:cViewPr varScale="1">
        <p:scale>
          <a:sx n="71" d="100"/>
          <a:sy n="71" d="100"/>
        </p:scale>
        <p:origin x="822" y="54"/>
      </p:cViewPr>
      <p:guideLst>
        <p:guide orient="horz"/>
        <p:guide orient="horz" pos="1162"/>
        <p:guide orient="horz" pos="890"/>
        <p:guide orient="horz" pos="4319"/>
        <p:guide orient="horz" pos="164"/>
        <p:guide pos="4505"/>
        <p:guide pos="880"/>
        <p:guide pos="513"/>
        <p:guide pos="1360"/>
        <p:guide pos="7679"/>
        <p:guide pos="17"/>
        <p:guide pos="47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 Target="slides/slide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 Target="slides/slide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Master" Target="slideMasters/slideMaster26.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2.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Master" Target="slideMasters/slideMaster28.xml"/><Relationship Id="rId44"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viewProps" Target="viewProps.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5806B-3B2F-4B7F-BBBC-282D82C5D568}" type="datetimeFigureOut">
              <a:rPr lang="es-MX" smtClean="0"/>
              <a:t>25/05/2019</a:t>
            </a:fld>
            <a:endParaRPr lang="es-MX"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20E06-729B-4F9B-93FB-AC65C93ADCB9}" type="slidenum">
              <a:rPr lang="es-MX" smtClean="0"/>
              <a:t>‹#›</a:t>
            </a:fld>
            <a:endParaRPr lang="es-MX" dirty="0"/>
          </a:p>
        </p:txBody>
      </p:sp>
    </p:spTree>
    <p:extLst>
      <p:ext uri="{BB962C8B-B14F-4D97-AF65-F5344CB8AC3E}">
        <p14:creationId xmlns:p14="http://schemas.microsoft.com/office/powerpoint/2010/main" val="216692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CB4B4D-7CA3-9044-876B-883B54F8677D}" type="slidenum">
              <a:rPr lang="en-US" smtClean="0">
                <a:solidFill>
                  <a:srgbClr val="00338D"/>
                </a:solidFill>
                <a:latin typeface="Arial"/>
                <a:ea typeface="Arial"/>
                <a:cs typeface="Arial" panose="020B0604020202020204" pitchFamily="34" charset="0"/>
              </a:rPr>
              <a:pPr/>
              <a:t>2</a:t>
            </a:fld>
            <a:endParaRPr lang="en-US" dirty="0">
              <a:solidFill>
                <a:prstClr val="black"/>
              </a:solidFill>
            </a:endParaRPr>
          </a:p>
        </p:txBody>
      </p:sp>
    </p:spTree>
    <p:extLst>
      <p:ext uri="{BB962C8B-B14F-4D97-AF65-F5344CB8AC3E}">
        <p14:creationId xmlns:p14="http://schemas.microsoft.com/office/powerpoint/2010/main" val="43708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4143588" y="9119475"/>
            <a:ext cx="3169920" cy="481727"/>
          </a:xfrm>
          <a:prstGeom prst="rect">
            <a:avLst/>
          </a:prstGeom>
        </p:spPr>
        <p:txBody>
          <a:bodyPr/>
          <a:lstStyle/>
          <a:p>
            <a:fld id="{80D87B3A-611C-464F-B7F7-E9A51E98288F}" type="slidenum">
              <a:rPr lang="en-US" smtClean="0"/>
              <a:pPr/>
              <a:t>10</a:t>
            </a:fld>
            <a:endParaRPr lang="en-US" dirty="0"/>
          </a:p>
        </p:txBody>
      </p:sp>
    </p:spTree>
    <p:extLst>
      <p:ext uri="{BB962C8B-B14F-4D97-AF65-F5344CB8AC3E}">
        <p14:creationId xmlns:p14="http://schemas.microsoft.com/office/powerpoint/2010/main" val="2971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7000" y="260649"/>
            <a:ext cx="10363200" cy="1179215"/>
          </a:xfrm>
        </p:spPr>
        <p:txBody>
          <a:bodyPr/>
          <a:lstStyle/>
          <a:p>
            <a:r>
              <a:rPr lang="es-MX" noProof="0" smtClean="0"/>
              <a:t>Click to edit Master title style</a:t>
            </a:r>
            <a:endParaRPr lang="es-MX" noProof="0"/>
          </a:p>
        </p:txBody>
      </p:sp>
      <p:sp>
        <p:nvSpPr>
          <p:cNvPr id="3" name="Subtitle 2"/>
          <p:cNvSpPr>
            <a:spLocks noGrp="1"/>
          </p:cNvSpPr>
          <p:nvPr>
            <p:ph type="subTitle" idx="1"/>
          </p:nvPr>
        </p:nvSpPr>
        <p:spPr>
          <a:xfrm>
            <a:off x="2351584" y="270892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noProof="0" smtClean="0"/>
              <a:t>Click to edit Master subtitle style</a:t>
            </a:r>
            <a:endParaRPr lang="es-MX" noProof="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1" y="2204865"/>
            <a:ext cx="4307417" cy="3816573"/>
          </a:xfrm>
        </p:spPr>
        <p:txBody>
          <a:bodyPr/>
          <a:lstStyle>
            <a:lvl1pPr>
              <a:defRPr sz="3000" b="1"/>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755A9C-0BF4-441B-9656-7DFD22E5ED78}" type="slidenum">
              <a:rPr lang="es-MX" smtClean="0"/>
              <a:pPr/>
              <a:t>‹#›</a:t>
            </a:fld>
            <a:endParaRPr lang="es-MX"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1" y="2204865"/>
            <a:ext cx="4307417" cy="3816573"/>
          </a:xfrm>
        </p:spPr>
        <p:txBody>
          <a:bodyPr/>
          <a:lstStyle>
            <a:lvl1pPr>
              <a:defRPr sz="3000" b="1"/>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755A9C-0BF4-441B-9656-7DFD22E5ED78}" type="slidenum">
              <a:rPr lang="es-MX" smtClean="0"/>
              <a:pPr/>
              <a:t>‹#›</a:t>
            </a:fld>
            <a:endParaRPr lang="es-MX"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1" y="2204865"/>
            <a:ext cx="4307417" cy="3816573"/>
          </a:xfrm>
        </p:spPr>
        <p:txBody>
          <a:bodyPr/>
          <a:lstStyle>
            <a:lvl1pPr>
              <a:defRPr sz="3000" b="1"/>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755A9C-0BF4-441B-9656-7DFD22E5ED78}" type="slidenum">
              <a:rPr lang="es-MX" smtClean="0"/>
              <a:pPr/>
              <a:t>‹#›</a:t>
            </a:fld>
            <a:endParaRPr lang="es-MX"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7000" y="260649"/>
            <a:ext cx="10363200" cy="1179215"/>
          </a:xfrm>
        </p:spPr>
        <p:txBody>
          <a:bodyPr/>
          <a:lstStyle/>
          <a:p>
            <a:r>
              <a:rPr lang="es-MX" noProof="0" smtClean="0"/>
              <a:t>Click to edit Master title style</a:t>
            </a:r>
            <a:endParaRPr lang="es-MX" noProof="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97000" y="260648"/>
            <a:ext cx="10171608" cy="1143000"/>
          </a:xfrm>
        </p:spPr>
        <p:txBody>
          <a:bodyPr/>
          <a:lstStyle/>
          <a:p>
            <a:r>
              <a:rPr lang="es-MX" noProof="0" smtClean="0"/>
              <a:t>Click to edit Master title style</a:t>
            </a:r>
            <a:endParaRPr lang="es-MX" noProof="0"/>
          </a:p>
        </p:txBody>
      </p:sp>
      <p:sp>
        <p:nvSpPr>
          <p:cNvPr id="3" name="Content Placeholder 2"/>
          <p:cNvSpPr>
            <a:spLocks noGrp="1"/>
          </p:cNvSpPr>
          <p:nvPr>
            <p:ph idx="1"/>
          </p:nvPr>
        </p:nvSpPr>
        <p:spPr/>
        <p:txBody>
          <a:bodyPr/>
          <a:lstStyle/>
          <a:p>
            <a:pPr lvl="0"/>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text</a:t>
            </a:r>
            <a:r>
              <a:rPr lang="es-MX" noProof="0" dirty="0" smtClean="0"/>
              <a:t> </a:t>
            </a:r>
            <a:r>
              <a:rPr lang="es-MX" noProof="0" dirty="0" err="1" smtClean="0"/>
              <a:t>styles</a:t>
            </a:r>
            <a:endParaRPr lang="es-MX" noProof="0" dirty="0" smtClean="0"/>
          </a:p>
          <a:p>
            <a:pPr lvl="1"/>
            <a:r>
              <a:rPr lang="es-MX" noProof="0" dirty="0" err="1" smtClean="0"/>
              <a:t>Second</a:t>
            </a:r>
            <a:r>
              <a:rPr lang="es-MX" noProof="0" dirty="0" smtClean="0"/>
              <a:t> </a:t>
            </a:r>
            <a:r>
              <a:rPr lang="es-MX" noProof="0" dirty="0" err="1" smtClean="0"/>
              <a:t>level</a:t>
            </a:r>
            <a:endParaRPr lang="es-MX" noProof="0" dirty="0" smtClean="0"/>
          </a:p>
          <a:p>
            <a:pPr lvl="2"/>
            <a:r>
              <a:rPr lang="es-MX" noProof="0" dirty="0" err="1" smtClean="0"/>
              <a:t>Third</a:t>
            </a:r>
            <a:r>
              <a:rPr lang="es-MX" noProof="0" dirty="0" smtClean="0"/>
              <a:t> </a:t>
            </a:r>
            <a:r>
              <a:rPr lang="es-MX" noProof="0" dirty="0" err="1" smtClean="0"/>
              <a:t>level</a:t>
            </a:r>
            <a:endParaRPr lang="es-MX" noProof="0" dirty="0" smtClean="0"/>
          </a:p>
          <a:p>
            <a:pPr lvl="3"/>
            <a:r>
              <a:rPr lang="es-MX" noProof="0" dirty="0" err="1" smtClean="0"/>
              <a:t>Fourth</a:t>
            </a:r>
            <a:r>
              <a:rPr lang="es-MX" noProof="0" dirty="0" smtClean="0"/>
              <a:t> </a:t>
            </a:r>
            <a:r>
              <a:rPr lang="es-MX" noProof="0" dirty="0" err="1" smtClean="0"/>
              <a:t>level</a:t>
            </a:r>
            <a:endParaRPr lang="es-MX" noProof="0" dirty="0" smtClean="0"/>
          </a:p>
          <a:p>
            <a:pPr lvl="4"/>
            <a:r>
              <a:rPr lang="es-MX" noProof="0" dirty="0" err="1" smtClean="0"/>
              <a:t>Fifth</a:t>
            </a:r>
            <a:r>
              <a:rPr lang="es-MX" noProof="0" dirty="0" smtClean="0"/>
              <a:t> </a:t>
            </a:r>
            <a:r>
              <a:rPr lang="es-MX" noProof="0" dirty="0" err="1" smtClean="0"/>
              <a:t>level</a:t>
            </a:r>
            <a:endParaRPr lang="es-MX" noProof="0" dirty="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97001" y="1844675"/>
            <a:ext cx="4705017" cy="3816573"/>
          </a:xfrm>
        </p:spPr>
        <p:txBody>
          <a:bodyPr/>
          <a:lstStyle>
            <a:lvl1pPr>
              <a:defRPr sz="3000" b="1">
                <a:solidFill>
                  <a:schemeClr val="bg1"/>
                </a:solidFill>
                <a:latin typeface="Arial" pitchFamily="34" charset="0"/>
                <a:cs typeface="Arial" pitchFamily="34" charset="0"/>
              </a:defRPr>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s-MX"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4918" y="1844675"/>
            <a:ext cx="4705017" cy="3816573"/>
          </a:xfrm>
        </p:spPr>
        <p:txBody>
          <a:bodyPr/>
          <a:lstStyle>
            <a:lvl1pPr>
              <a:defRPr sz="3000" b="1">
                <a:latin typeface="Arial" pitchFamily="34" charset="0"/>
                <a:cs typeface="Arial" pitchFamily="34" charset="0"/>
              </a:defRPr>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1" y="2204865"/>
            <a:ext cx="4307417" cy="3816573"/>
          </a:xfrm>
        </p:spPr>
        <p:txBody>
          <a:bodyPr/>
          <a:lstStyle>
            <a:lvl1pPr>
              <a:defRPr sz="3000" b="1">
                <a:latin typeface="Arial" pitchFamily="34" charset="0"/>
                <a:cs typeface="Arial" pitchFamily="34" charset="0"/>
              </a:defRPr>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6" name="Slide Number Placeholder 5"/>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97002" y="1925960"/>
            <a:ext cx="5467085" cy="1143000"/>
          </a:xfrm>
        </p:spPr>
        <p:txBody>
          <a:bodyPr/>
          <a:lstStyle>
            <a:lvl1pPr>
              <a:lnSpc>
                <a:spcPct val="100000"/>
              </a:lnSpc>
              <a:defRPr sz="4000" b="1">
                <a:solidFill>
                  <a:schemeClr val="bg1"/>
                </a:solidFill>
                <a:latin typeface="Arial" pitchFamily="34" charset="0"/>
                <a:cs typeface="Arial" pitchFamily="34" charset="0"/>
              </a:defRPr>
            </a:lvl1p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5" name="Slide Number Placeholder 4"/>
          <p:cNvSpPr>
            <a:spLocks noGrp="1"/>
          </p:cNvSpPr>
          <p:nvPr>
            <p:ph type="sldNum" sz="quarter" idx="12"/>
          </p:nvPr>
        </p:nvSpPr>
        <p:spPr/>
        <p:txBody>
          <a:bodyPr/>
          <a:lstStyle/>
          <a:p>
            <a:fld id="{C5755A9C-0BF4-441B-9656-7DFD22E5ED78}" type="slidenum">
              <a:rPr lang="es-MX" smtClean="0"/>
              <a:pPr/>
              <a:t>‹#›</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1 - No illustra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3623" t="18814" r="34876"/>
          <a:stretch/>
        </p:blipFill>
        <p:spPr>
          <a:xfrm>
            <a:off x="1" y="-1"/>
            <a:ext cx="3971713" cy="6858000"/>
          </a:xfrm>
          <a:prstGeom prst="rect">
            <a:avLst/>
          </a:prstGeom>
        </p:spPr>
      </p:pic>
      <p:sp>
        <p:nvSpPr>
          <p:cNvPr id="8" name="Rectangle 7"/>
          <p:cNvSpPr/>
          <p:nvPr userDrawn="1"/>
        </p:nvSpPr>
        <p:spPr>
          <a:xfrm>
            <a:off x="3971715" y="1"/>
            <a:ext cx="8220287" cy="6857999"/>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1172" tIns="31172" rIns="31172" bIns="31172" numCol="1" spcCol="0" rtlCol="0" fromWordArt="0" anchor="ctr" anchorCtr="0" forceAA="0" compatLnSpc="1">
            <a:prstTxWarp prst="textNoShape">
              <a:avLst/>
            </a:prstTxWarp>
            <a:noAutofit/>
          </a:bodyPr>
          <a:lstStyle/>
          <a:p>
            <a:pPr algn="ctr"/>
            <a:endParaRPr lang="en-US" sz="865" b="1" dirty="0" smtClean="0">
              <a:solidFill>
                <a:schemeClr val="bg1"/>
              </a:solidFill>
            </a:endParaRPr>
          </a:p>
        </p:txBody>
      </p:sp>
      <p:grpSp>
        <p:nvGrpSpPr>
          <p:cNvPr id="9" name="Group 8"/>
          <p:cNvGrpSpPr>
            <a:grpSpLocks noChangeAspect="1"/>
          </p:cNvGrpSpPr>
          <p:nvPr userDrawn="1"/>
        </p:nvGrpSpPr>
        <p:grpSpPr>
          <a:xfrm>
            <a:off x="4507315" y="559419"/>
            <a:ext cx="7560647" cy="6298580"/>
            <a:chOff x="3400102" y="281861"/>
            <a:chExt cx="6216733" cy="6600512"/>
          </a:xfrm>
        </p:grpSpPr>
        <p:grpSp>
          <p:nvGrpSpPr>
            <p:cNvPr id="10" name="Group 9"/>
            <p:cNvGrpSpPr/>
            <p:nvPr userDrawn="1"/>
          </p:nvGrpSpPr>
          <p:grpSpPr>
            <a:xfrm>
              <a:off x="3400102" y="281861"/>
              <a:ext cx="5102276" cy="6298476"/>
              <a:chOff x="3400102" y="281861"/>
              <a:chExt cx="5329164" cy="6298476"/>
            </a:xfrm>
          </p:grpSpPr>
          <p:sp>
            <p:nvSpPr>
              <p:cNvPr id="26" name="Freeform 5"/>
              <p:cNvSpPr>
                <a:spLocks/>
              </p:cNvSpPr>
              <p:nvPr/>
            </p:nvSpPr>
            <p:spPr bwMode="auto">
              <a:xfrm flipH="1">
                <a:off x="3400102" y="281861"/>
                <a:ext cx="5329164" cy="6298476"/>
              </a:xfrm>
              <a:custGeom>
                <a:avLst/>
                <a:gdLst>
                  <a:gd name="T0" fmla="*/ 860 w 908"/>
                  <a:gd name="T1" fmla="*/ 1214 h 1214"/>
                  <a:gd name="T2" fmla="*/ 48 w 908"/>
                  <a:gd name="T3" fmla="*/ 1214 h 1214"/>
                  <a:gd name="T4" fmla="*/ 0 w 908"/>
                  <a:gd name="T5" fmla="*/ 1166 h 1214"/>
                  <a:gd name="T6" fmla="*/ 0 w 908"/>
                  <a:gd name="T7" fmla="*/ 48 h 1214"/>
                  <a:gd name="T8" fmla="*/ 48 w 908"/>
                  <a:gd name="T9" fmla="*/ 0 h 1214"/>
                  <a:gd name="T10" fmla="*/ 860 w 908"/>
                  <a:gd name="T11" fmla="*/ 0 h 1214"/>
                  <a:gd name="T12" fmla="*/ 908 w 908"/>
                  <a:gd name="T13" fmla="*/ 48 h 1214"/>
                  <a:gd name="T14" fmla="*/ 908 w 908"/>
                  <a:gd name="T15" fmla="*/ 1166 h 1214"/>
                  <a:gd name="T16" fmla="*/ 860 w 908"/>
                  <a:gd name="T17" fmla="*/ 1214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8" h="1214">
                    <a:moveTo>
                      <a:pt x="860" y="1214"/>
                    </a:moveTo>
                    <a:cubicBezTo>
                      <a:pt x="48" y="1214"/>
                      <a:pt x="48" y="1214"/>
                      <a:pt x="48" y="1214"/>
                    </a:cubicBezTo>
                    <a:cubicBezTo>
                      <a:pt x="22" y="1214"/>
                      <a:pt x="0" y="1192"/>
                      <a:pt x="0" y="1166"/>
                    </a:cubicBezTo>
                    <a:cubicBezTo>
                      <a:pt x="0" y="48"/>
                      <a:pt x="0" y="48"/>
                      <a:pt x="0" y="48"/>
                    </a:cubicBezTo>
                    <a:cubicBezTo>
                      <a:pt x="0" y="22"/>
                      <a:pt x="22" y="0"/>
                      <a:pt x="48" y="0"/>
                    </a:cubicBezTo>
                    <a:cubicBezTo>
                      <a:pt x="860" y="0"/>
                      <a:pt x="860" y="0"/>
                      <a:pt x="860" y="0"/>
                    </a:cubicBezTo>
                    <a:cubicBezTo>
                      <a:pt x="887" y="0"/>
                      <a:pt x="908" y="22"/>
                      <a:pt x="908" y="48"/>
                    </a:cubicBezTo>
                    <a:cubicBezTo>
                      <a:pt x="908" y="1166"/>
                      <a:pt x="908" y="1166"/>
                      <a:pt x="908" y="1166"/>
                    </a:cubicBezTo>
                    <a:cubicBezTo>
                      <a:pt x="908" y="1192"/>
                      <a:pt x="887" y="1214"/>
                      <a:pt x="860" y="1214"/>
                    </a:cubicBezTo>
                    <a:close/>
                  </a:path>
                </a:pathLst>
              </a:custGeom>
              <a:solidFill>
                <a:srgbClr val="FD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7" name="Freeform 6"/>
              <p:cNvSpPr>
                <a:spLocks/>
              </p:cNvSpPr>
              <p:nvPr/>
            </p:nvSpPr>
            <p:spPr bwMode="auto">
              <a:xfrm flipH="1">
                <a:off x="3400102" y="281861"/>
                <a:ext cx="5329164" cy="6298476"/>
              </a:xfrm>
              <a:custGeom>
                <a:avLst/>
                <a:gdLst>
                  <a:gd name="T0" fmla="*/ 860 w 908"/>
                  <a:gd name="T1" fmla="*/ 1214 h 1214"/>
                  <a:gd name="T2" fmla="*/ 48 w 908"/>
                  <a:gd name="T3" fmla="*/ 1214 h 1214"/>
                  <a:gd name="T4" fmla="*/ 0 w 908"/>
                  <a:gd name="T5" fmla="*/ 1166 h 1214"/>
                  <a:gd name="T6" fmla="*/ 0 w 908"/>
                  <a:gd name="T7" fmla="*/ 48 h 1214"/>
                  <a:gd name="T8" fmla="*/ 48 w 908"/>
                  <a:gd name="T9" fmla="*/ 0 h 1214"/>
                  <a:gd name="T10" fmla="*/ 860 w 908"/>
                  <a:gd name="T11" fmla="*/ 0 h 1214"/>
                  <a:gd name="T12" fmla="*/ 908 w 908"/>
                  <a:gd name="T13" fmla="*/ 48 h 1214"/>
                  <a:gd name="T14" fmla="*/ 908 w 908"/>
                  <a:gd name="T15" fmla="*/ 1166 h 1214"/>
                  <a:gd name="T16" fmla="*/ 860 w 908"/>
                  <a:gd name="T17" fmla="*/ 1214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8" h="1214">
                    <a:moveTo>
                      <a:pt x="860" y="1214"/>
                    </a:moveTo>
                    <a:cubicBezTo>
                      <a:pt x="48" y="1214"/>
                      <a:pt x="48" y="1214"/>
                      <a:pt x="48" y="1214"/>
                    </a:cubicBezTo>
                    <a:cubicBezTo>
                      <a:pt x="22" y="1214"/>
                      <a:pt x="0" y="1192"/>
                      <a:pt x="0" y="1166"/>
                    </a:cubicBezTo>
                    <a:cubicBezTo>
                      <a:pt x="0" y="48"/>
                      <a:pt x="0" y="48"/>
                      <a:pt x="0" y="48"/>
                    </a:cubicBezTo>
                    <a:cubicBezTo>
                      <a:pt x="0" y="22"/>
                      <a:pt x="22" y="0"/>
                      <a:pt x="48" y="0"/>
                    </a:cubicBezTo>
                    <a:cubicBezTo>
                      <a:pt x="860" y="0"/>
                      <a:pt x="860" y="0"/>
                      <a:pt x="860" y="0"/>
                    </a:cubicBezTo>
                    <a:cubicBezTo>
                      <a:pt x="887" y="0"/>
                      <a:pt x="908" y="22"/>
                      <a:pt x="908" y="48"/>
                    </a:cubicBezTo>
                    <a:cubicBezTo>
                      <a:pt x="908" y="1166"/>
                      <a:pt x="908" y="1166"/>
                      <a:pt x="908" y="1166"/>
                    </a:cubicBezTo>
                    <a:cubicBezTo>
                      <a:pt x="908" y="1192"/>
                      <a:pt x="887" y="1214"/>
                      <a:pt x="860" y="1214"/>
                    </a:cubicBezTo>
                    <a:close/>
                  </a:path>
                </a:pathLst>
              </a:custGeom>
              <a:noFill/>
              <a:ln w="4763"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12" dirty="0"/>
              </a:p>
            </p:txBody>
          </p:sp>
          <p:sp>
            <p:nvSpPr>
              <p:cNvPr id="28" name="Freeform 9"/>
              <p:cNvSpPr>
                <a:spLocks/>
              </p:cNvSpPr>
              <p:nvPr/>
            </p:nvSpPr>
            <p:spPr bwMode="auto">
              <a:xfrm flipH="1">
                <a:off x="3819611" y="313041"/>
                <a:ext cx="3749163" cy="6236115"/>
              </a:xfrm>
              <a:custGeom>
                <a:avLst/>
                <a:gdLst>
                  <a:gd name="T0" fmla="*/ 881 w 881"/>
                  <a:gd name="T1" fmla="*/ 2147 h 2147"/>
                  <a:gd name="T2" fmla="*/ 574 w 881"/>
                  <a:gd name="T3" fmla="*/ 2147 h 2147"/>
                  <a:gd name="T4" fmla="*/ 0 w 881"/>
                  <a:gd name="T5" fmla="*/ 0 h 2147"/>
                  <a:gd name="T6" fmla="*/ 285 w 881"/>
                  <a:gd name="T7" fmla="*/ 0 h 2147"/>
                  <a:gd name="T8" fmla="*/ 881 w 881"/>
                  <a:gd name="T9" fmla="*/ 2147 h 2147"/>
                </a:gdLst>
                <a:ahLst/>
                <a:cxnLst>
                  <a:cxn ang="0">
                    <a:pos x="T0" y="T1"/>
                  </a:cxn>
                  <a:cxn ang="0">
                    <a:pos x="T2" y="T3"/>
                  </a:cxn>
                  <a:cxn ang="0">
                    <a:pos x="T4" y="T5"/>
                  </a:cxn>
                  <a:cxn ang="0">
                    <a:pos x="T6" y="T7"/>
                  </a:cxn>
                  <a:cxn ang="0">
                    <a:pos x="T8" y="T9"/>
                  </a:cxn>
                </a:cxnLst>
                <a:rect l="0" t="0" r="r" b="b"/>
                <a:pathLst>
                  <a:path w="881" h="2147">
                    <a:moveTo>
                      <a:pt x="881" y="2147"/>
                    </a:moveTo>
                    <a:lnTo>
                      <a:pt x="574" y="2147"/>
                    </a:lnTo>
                    <a:lnTo>
                      <a:pt x="0" y="0"/>
                    </a:lnTo>
                    <a:lnTo>
                      <a:pt x="285" y="0"/>
                    </a:lnTo>
                    <a:lnTo>
                      <a:pt x="881" y="2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9" name="Freeform 10"/>
              <p:cNvSpPr>
                <a:spLocks/>
              </p:cNvSpPr>
              <p:nvPr/>
            </p:nvSpPr>
            <p:spPr bwMode="auto">
              <a:xfrm flipH="1">
                <a:off x="3561451" y="815779"/>
                <a:ext cx="4940927" cy="5271710"/>
              </a:xfrm>
              <a:custGeom>
                <a:avLst/>
                <a:gdLst>
                  <a:gd name="T0" fmla="*/ 824 w 842"/>
                  <a:gd name="T1" fmla="*/ 1016 h 1016"/>
                  <a:gd name="T2" fmla="*/ 18 w 842"/>
                  <a:gd name="T3" fmla="*/ 1016 h 1016"/>
                  <a:gd name="T4" fmla="*/ 0 w 842"/>
                  <a:gd name="T5" fmla="*/ 998 h 1016"/>
                  <a:gd name="T6" fmla="*/ 0 w 842"/>
                  <a:gd name="T7" fmla="*/ 18 h 1016"/>
                  <a:gd name="T8" fmla="*/ 18 w 842"/>
                  <a:gd name="T9" fmla="*/ 0 h 1016"/>
                  <a:gd name="T10" fmla="*/ 824 w 842"/>
                  <a:gd name="T11" fmla="*/ 0 h 1016"/>
                  <a:gd name="T12" fmla="*/ 842 w 842"/>
                  <a:gd name="T13" fmla="*/ 18 h 1016"/>
                  <a:gd name="T14" fmla="*/ 842 w 842"/>
                  <a:gd name="T15" fmla="*/ 998 h 1016"/>
                  <a:gd name="T16" fmla="*/ 824 w 842"/>
                  <a:gd name="T17" fmla="*/ 1016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016">
                    <a:moveTo>
                      <a:pt x="824" y="1016"/>
                    </a:moveTo>
                    <a:cubicBezTo>
                      <a:pt x="18" y="1016"/>
                      <a:pt x="18" y="1016"/>
                      <a:pt x="18" y="1016"/>
                    </a:cubicBezTo>
                    <a:cubicBezTo>
                      <a:pt x="8" y="1016"/>
                      <a:pt x="0" y="1008"/>
                      <a:pt x="0" y="998"/>
                    </a:cubicBezTo>
                    <a:cubicBezTo>
                      <a:pt x="0" y="18"/>
                      <a:pt x="0" y="18"/>
                      <a:pt x="0" y="18"/>
                    </a:cubicBezTo>
                    <a:cubicBezTo>
                      <a:pt x="0" y="9"/>
                      <a:pt x="8" y="0"/>
                      <a:pt x="18" y="0"/>
                    </a:cubicBezTo>
                    <a:cubicBezTo>
                      <a:pt x="824" y="0"/>
                      <a:pt x="824" y="0"/>
                      <a:pt x="824" y="0"/>
                    </a:cubicBezTo>
                    <a:cubicBezTo>
                      <a:pt x="833" y="0"/>
                      <a:pt x="842" y="9"/>
                      <a:pt x="842" y="18"/>
                    </a:cubicBezTo>
                    <a:cubicBezTo>
                      <a:pt x="842" y="998"/>
                      <a:pt x="842" y="998"/>
                      <a:pt x="842" y="998"/>
                    </a:cubicBezTo>
                    <a:cubicBezTo>
                      <a:pt x="842" y="1008"/>
                      <a:pt x="833" y="1016"/>
                      <a:pt x="824" y="1016"/>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grpSp>
        <p:sp>
          <p:nvSpPr>
            <p:cNvPr id="13" name="Oval 12"/>
            <p:cNvSpPr>
              <a:spLocks noChangeArrowheads="1"/>
            </p:cNvSpPr>
            <p:nvPr/>
          </p:nvSpPr>
          <p:spPr bwMode="auto">
            <a:xfrm flipH="1">
              <a:off x="5832428" y="6184298"/>
              <a:ext cx="237624" cy="240557"/>
            </a:xfrm>
            <a:prstGeom prst="ellipse">
              <a:avLst/>
            </a:pr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grpSp>
          <p:nvGrpSpPr>
            <p:cNvPr id="14" name="Group 13"/>
            <p:cNvGrpSpPr/>
            <p:nvPr userDrawn="1"/>
          </p:nvGrpSpPr>
          <p:grpSpPr>
            <a:xfrm flipH="1">
              <a:off x="5851353" y="540019"/>
              <a:ext cx="199775" cy="82141"/>
              <a:chOff x="7173152" y="540019"/>
              <a:chExt cx="199775" cy="82141"/>
            </a:xfrm>
          </p:grpSpPr>
          <p:sp>
            <p:nvSpPr>
              <p:cNvPr id="24" name="Oval 7"/>
              <p:cNvSpPr>
                <a:spLocks noChangeArrowheads="1"/>
              </p:cNvSpPr>
              <p:nvPr/>
            </p:nvSpPr>
            <p:spPr bwMode="auto">
              <a:xfrm>
                <a:off x="7280015" y="540019"/>
                <a:ext cx="92912" cy="82141"/>
              </a:xfrm>
              <a:prstGeom prst="ellipse">
                <a:avLst/>
              </a:pr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5" name="Oval 8"/>
              <p:cNvSpPr>
                <a:spLocks noChangeArrowheads="1"/>
              </p:cNvSpPr>
              <p:nvPr/>
            </p:nvSpPr>
            <p:spPr bwMode="auto">
              <a:xfrm>
                <a:off x="7173152" y="560556"/>
                <a:ext cx="53093" cy="41071"/>
              </a:xfrm>
              <a:prstGeom prst="ellipse">
                <a:avLst/>
              </a:pr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grpSp>
        <p:sp>
          <p:nvSpPr>
            <p:cNvPr id="15" name="Freeform 11"/>
            <p:cNvSpPr>
              <a:spLocks/>
            </p:cNvSpPr>
            <p:nvPr userDrawn="1"/>
          </p:nvSpPr>
          <p:spPr bwMode="auto">
            <a:xfrm flipH="1">
              <a:off x="3573185" y="815779"/>
              <a:ext cx="4729651" cy="5259976"/>
            </a:xfrm>
            <a:custGeom>
              <a:avLst/>
              <a:gdLst>
                <a:gd name="T0" fmla="*/ 8 w 840"/>
                <a:gd name="T1" fmla="*/ 1006 h 1014"/>
                <a:gd name="T2" fmla="*/ 8 w 840"/>
                <a:gd name="T3" fmla="*/ 26 h 1014"/>
                <a:gd name="T4" fmla="*/ 26 w 840"/>
                <a:gd name="T5" fmla="*/ 8 h 1014"/>
                <a:gd name="T6" fmla="*/ 832 w 840"/>
                <a:gd name="T7" fmla="*/ 8 h 1014"/>
                <a:gd name="T8" fmla="*/ 840 w 840"/>
                <a:gd name="T9" fmla="*/ 10 h 1014"/>
                <a:gd name="T10" fmla="*/ 824 w 840"/>
                <a:gd name="T11" fmla="*/ 0 h 1014"/>
                <a:gd name="T12" fmla="*/ 18 w 840"/>
                <a:gd name="T13" fmla="*/ 0 h 1014"/>
                <a:gd name="T14" fmla="*/ 0 w 840"/>
                <a:gd name="T15" fmla="*/ 18 h 1014"/>
                <a:gd name="T16" fmla="*/ 0 w 840"/>
                <a:gd name="T17" fmla="*/ 998 h 1014"/>
                <a:gd name="T18" fmla="*/ 10 w 840"/>
                <a:gd name="T19" fmla="*/ 1014 h 1014"/>
                <a:gd name="T20" fmla="*/ 8 w 840"/>
                <a:gd name="T21" fmla="*/ 1006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0" h="1014">
                  <a:moveTo>
                    <a:pt x="8" y="1006"/>
                  </a:moveTo>
                  <a:cubicBezTo>
                    <a:pt x="8" y="26"/>
                    <a:pt x="8" y="26"/>
                    <a:pt x="8" y="26"/>
                  </a:cubicBezTo>
                  <a:cubicBezTo>
                    <a:pt x="8" y="17"/>
                    <a:pt x="16" y="8"/>
                    <a:pt x="26" y="8"/>
                  </a:cubicBezTo>
                  <a:cubicBezTo>
                    <a:pt x="832" y="8"/>
                    <a:pt x="832" y="8"/>
                    <a:pt x="832" y="8"/>
                  </a:cubicBezTo>
                  <a:cubicBezTo>
                    <a:pt x="834" y="8"/>
                    <a:pt x="837" y="9"/>
                    <a:pt x="840" y="10"/>
                  </a:cubicBezTo>
                  <a:cubicBezTo>
                    <a:pt x="837" y="5"/>
                    <a:pt x="831" y="0"/>
                    <a:pt x="824" y="0"/>
                  </a:cubicBezTo>
                  <a:cubicBezTo>
                    <a:pt x="18" y="0"/>
                    <a:pt x="18" y="0"/>
                    <a:pt x="18" y="0"/>
                  </a:cubicBezTo>
                  <a:cubicBezTo>
                    <a:pt x="8" y="0"/>
                    <a:pt x="0" y="9"/>
                    <a:pt x="0" y="18"/>
                  </a:cubicBezTo>
                  <a:cubicBezTo>
                    <a:pt x="0" y="998"/>
                    <a:pt x="0" y="998"/>
                    <a:pt x="0" y="998"/>
                  </a:cubicBezTo>
                  <a:cubicBezTo>
                    <a:pt x="0" y="1005"/>
                    <a:pt x="4" y="1011"/>
                    <a:pt x="10" y="1014"/>
                  </a:cubicBezTo>
                  <a:cubicBezTo>
                    <a:pt x="8" y="1012"/>
                    <a:pt x="8" y="1009"/>
                    <a:pt x="8" y="1006"/>
                  </a:cubicBezTo>
                  <a:close/>
                </a:path>
              </a:pathLst>
            </a:custGeom>
            <a:solidFill>
              <a:schemeClr val="tx1">
                <a:alpha val="22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grpSp>
          <p:nvGrpSpPr>
            <p:cNvPr id="16" name="Group 15"/>
            <p:cNvGrpSpPr/>
            <p:nvPr/>
          </p:nvGrpSpPr>
          <p:grpSpPr>
            <a:xfrm flipH="1">
              <a:off x="7540903" y="3089333"/>
              <a:ext cx="2075932" cy="3793040"/>
              <a:chOff x="3820717" y="3089333"/>
              <a:chExt cx="2075932" cy="3793040"/>
            </a:xfrm>
          </p:grpSpPr>
          <p:sp>
            <p:nvSpPr>
              <p:cNvPr id="17" name="Freeform 16"/>
              <p:cNvSpPr/>
              <p:nvPr userDrawn="1"/>
            </p:nvSpPr>
            <p:spPr>
              <a:xfrm>
                <a:off x="3820717" y="3089333"/>
                <a:ext cx="2075932" cy="3793040"/>
              </a:xfrm>
              <a:custGeom>
                <a:avLst/>
                <a:gdLst>
                  <a:gd name="connsiteX0" fmla="*/ 1552859 w 2075932"/>
                  <a:gd name="connsiteY0" fmla="*/ 0 h 3793040"/>
                  <a:gd name="connsiteX1" fmla="*/ 1884889 w 2075932"/>
                  <a:gd name="connsiteY1" fmla="*/ 1078868 h 3793040"/>
                  <a:gd name="connsiteX2" fmla="*/ 2071656 w 2075932"/>
                  <a:gd name="connsiteY2" fmla="*/ 2697169 h 3793040"/>
                  <a:gd name="connsiteX3" fmla="*/ 1983904 w 2075932"/>
                  <a:gd name="connsiteY3" fmla="*/ 3674067 h 3793040"/>
                  <a:gd name="connsiteX4" fmla="*/ 1947186 w 2075932"/>
                  <a:gd name="connsiteY4" fmla="*/ 3793040 h 3793040"/>
                  <a:gd name="connsiteX5" fmla="*/ 50248 w 2075932"/>
                  <a:gd name="connsiteY5" fmla="*/ 3793040 h 3793040"/>
                  <a:gd name="connsiteX6" fmla="*/ 78137 w 2075932"/>
                  <a:gd name="connsiteY6" fmla="*/ 3659525 h 3793040"/>
                  <a:gd name="connsiteX7" fmla="*/ 115791 w 2075932"/>
                  <a:gd name="connsiteY7" fmla="*/ 3169174 h 3793040"/>
                  <a:gd name="connsiteX8" fmla="*/ 1655 w 2075932"/>
                  <a:gd name="connsiteY8" fmla="*/ 1659796 h 3793040"/>
                  <a:gd name="connsiteX9" fmla="*/ 603460 w 2075932"/>
                  <a:gd name="connsiteY9" fmla="*/ 969944 h 3793040"/>
                  <a:gd name="connsiteX10" fmla="*/ 1101505 w 2075932"/>
                  <a:gd name="connsiteY10" fmla="*/ 326773 h 3793040"/>
                  <a:gd name="connsiteX11" fmla="*/ 1101505 w 2075932"/>
                  <a:gd name="connsiteY11" fmla="*/ 529060 h 3793040"/>
                  <a:gd name="connsiteX12" fmla="*/ 1552859 w 2075932"/>
                  <a:gd name="connsiteY12" fmla="*/ 0 h 379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5932" h="3793040">
                    <a:moveTo>
                      <a:pt x="1552859" y="0"/>
                    </a:moveTo>
                    <a:cubicBezTo>
                      <a:pt x="1552859" y="0"/>
                      <a:pt x="1999025" y="0"/>
                      <a:pt x="1884889" y="1078868"/>
                    </a:cubicBezTo>
                    <a:cubicBezTo>
                      <a:pt x="1786318" y="2074746"/>
                      <a:pt x="2061280" y="2251099"/>
                      <a:pt x="2071656" y="2697169"/>
                    </a:cubicBezTo>
                    <a:cubicBezTo>
                      <a:pt x="2077493" y="2951001"/>
                      <a:pt x="2093178" y="3280326"/>
                      <a:pt x="1983904" y="3674067"/>
                    </a:cubicBezTo>
                    <a:lnTo>
                      <a:pt x="1947186" y="3793040"/>
                    </a:lnTo>
                    <a:lnTo>
                      <a:pt x="50248" y="3793040"/>
                    </a:lnTo>
                    <a:lnTo>
                      <a:pt x="78137" y="3659525"/>
                    </a:lnTo>
                    <a:cubicBezTo>
                      <a:pt x="105658" y="3496351"/>
                      <a:pt x="119682" y="3331912"/>
                      <a:pt x="115791" y="3169174"/>
                    </a:cubicBezTo>
                    <a:cubicBezTo>
                      <a:pt x="84663" y="1862084"/>
                      <a:pt x="-13909" y="1872458"/>
                      <a:pt x="1655" y="1659796"/>
                    </a:cubicBezTo>
                    <a:cubicBezTo>
                      <a:pt x="22407" y="1447135"/>
                      <a:pt x="307746" y="1275969"/>
                      <a:pt x="603460" y="969944"/>
                    </a:cubicBezTo>
                    <a:cubicBezTo>
                      <a:pt x="899175" y="663919"/>
                      <a:pt x="1101505" y="326773"/>
                      <a:pt x="1101505" y="326773"/>
                    </a:cubicBezTo>
                    <a:cubicBezTo>
                      <a:pt x="1101505" y="529060"/>
                      <a:pt x="1101505" y="529060"/>
                      <a:pt x="1101505" y="529060"/>
                    </a:cubicBezTo>
                    <a:cubicBezTo>
                      <a:pt x="1101505" y="529060"/>
                      <a:pt x="1194889" y="0"/>
                      <a:pt x="1552859" y="0"/>
                    </a:cubicBezTo>
                    <a:close/>
                  </a:path>
                </a:pathLst>
              </a:custGeom>
              <a:solidFill>
                <a:srgbClr val="FBCE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212" dirty="0" smtClean="0">
                  <a:solidFill>
                    <a:schemeClr val="tx1"/>
                  </a:solidFill>
                </a:endParaRPr>
              </a:p>
            </p:txBody>
          </p:sp>
          <p:sp>
            <p:nvSpPr>
              <p:cNvPr id="18" name="Freeform 21"/>
              <p:cNvSpPr>
                <a:spLocks/>
              </p:cNvSpPr>
              <p:nvPr/>
            </p:nvSpPr>
            <p:spPr bwMode="auto">
              <a:xfrm>
                <a:off x="4632927" y="4010489"/>
                <a:ext cx="398972" cy="1416938"/>
              </a:xfrm>
              <a:custGeom>
                <a:avLst/>
                <a:gdLst>
                  <a:gd name="T0" fmla="*/ 56 w 77"/>
                  <a:gd name="T1" fmla="*/ 0 h 273"/>
                  <a:gd name="T2" fmla="*/ 52 w 77"/>
                  <a:gd name="T3" fmla="*/ 144 h 273"/>
                  <a:gd name="T4" fmla="*/ 0 w 77"/>
                  <a:gd name="T5" fmla="*/ 273 h 273"/>
                  <a:gd name="T6" fmla="*/ 65 w 77"/>
                  <a:gd name="T7" fmla="*/ 160 h 273"/>
                  <a:gd name="T8" fmla="*/ 64 w 77"/>
                  <a:gd name="T9" fmla="*/ 81 h 273"/>
                  <a:gd name="T10" fmla="*/ 56 w 77"/>
                  <a:gd name="T11" fmla="*/ 0 h 273"/>
                </a:gdLst>
                <a:ahLst/>
                <a:cxnLst>
                  <a:cxn ang="0">
                    <a:pos x="T0" y="T1"/>
                  </a:cxn>
                  <a:cxn ang="0">
                    <a:pos x="T2" y="T3"/>
                  </a:cxn>
                  <a:cxn ang="0">
                    <a:pos x="T4" y="T5"/>
                  </a:cxn>
                  <a:cxn ang="0">
                    <a:pos x="T6" y="T7"/>
                  </a:cxn>
                  <a:cxn ang="0">
                    <a:pos x="T8" y="T9"/>
                  </a:cxn>
                  <a:cxn ang="0">
                    <a:pos x="T10" y="T11"/>
                  </a:cxn>
                </a:cxnLst>
                <a:rect l="0" t="0" r="r" b="b"/>
                <a:pathLst>
                  <a:path w="77" h="273">
                    <a:moveTo>
                      <a:pt x="56" y="0"/>
                    </a:moveTo>
                    <a:cubicBezTo>
                      <a:pt x="56" y="0"/>
                      <a:pt x="61" y="109"/>
                      <a:pt x="52" y="144"/>
                    </a:cubicBezTo>
                    <a:cubicBezTo>
                      <a:pt x="45" y="176"/>
                      <a:pt x="12" y="201"/>
                      <a:pt x="0" y="273"/>
                    </a:cubicBezTo>
                    <a:cubicBezTo>
                      <a:pt x="0" y="273"/>
                      <a:pt x="23" y="208"/>
                      <a:pt x="65" y="160"/>
                    </a:cubicBezTo>
                    <a:cubicBezTo>
                      <a:pt x="77" y="147"/>
                      <a:pt x="69" y="115"/>
                      <a:pt x="64" y="81"/>
                    </a:cubicBezTo>
                    <a:cubicBezTo>
                      <a:pt x="58" y="49"/>
                      <a:pt x="56" y="0"/>
                      <a:pt x="56" y="0"/>
                    </a:cubicBezTo>
                    <a:close/>
                  </a:path>
                </a:pathLst>
              </a:custGeom>
              <a:solidFill>
                <a:srgbClr val="F8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19" name="Freeform 22"/>
              <p:cNvSpPr>
                <a:spLocks/>
              </p:cNvSpPr>
              <p:nvPr/>
            </p:nvSpPr>
            <p:spPr bwMode="auto">
              <a:xfrm>
                <a:off x="4395303" y="4685221"/>
                <a:ext cx="522184" cy="202420"/>
              </a:xfrm>
              <a:custGeom>
                <a:avLst/>
                <a:gdLst>
                  <a:gd name="T0" fmla="*/ 0 w 101"/>
                  <a:gd name="T1" fmla="*/ 2 h 39"/>
                  <a:gd name="T2" fmla="*/ 92 w 101"/>
                  <a:gd name="T3" fmla="*/ 39 h 39"/>
                  <a:gd name="T4" fmla="*/ 101 w 101"/>
                  <a:gd name="T5" fmla="*/ 20 h 39"/>
                  <a:gd name="T6" fmla="*/ 0 w 101"/>
                  <a:gd name="T7" fmla="*/ 2 h 39"/>
                </a:gdLst>
                <a:ahLst/>
                <a:cxnLst>
                  <a:cxn ang="0">
                    <a:pos x="T0" y="T1"/>
                  </a:cxn>
                  <a:cxn ang="0">
                    <a:pos x="T2" y="T3"/>
                  </a:cxn>
                  <a:cxn ang="0">
                    <a:pos x="T4" y="T5"/>
                  </a:cxn>
                  <a:cxn ang="0">
                    <a:pos x="T6" y="T7"/>
                  </a:cxn>
                </a:cxnLst>
                <a:rect l="0" t="0" r="r" b="b"/>
                <a:pathLst>
                  <a:path w="101" h="39">
                    <a:moveTo>
                      <a:pt x="0" y="2"/>
                    </a:moveTo>
                    <a:cubicBezTo>
                      <a:pt x="0" y="2"/>
                      <a:pt x="80" y="7"/>
                      <a:pt x="92" y="39"/>
                    </a:cubicBezTo>
                    <a:cubicBezTo>
                      <a:pt x="101" y="20"/>
                      <a:pt x="101" y="20"/>
                      <a:pt x="101" y="20"/>
                    </a:cubicBezTo>
                    <a:cubicBezTo>
                      <a:pt x="101" y="20"/>
                      <a:pt x="72" y="0"/>
                      <a:pt x="0" y="2"/>
                    </a:cubicBezTo>
                    <a:close/>
                  </a:path>
                </a:pathLst>
              </a:custGeom>
              <a:solidFill>
                <a:srgbClr val="F8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0" name="Freeform 23"/>
              <p:cNvSpPr>
                <a:spLocks/>
              </p:cNvSpPr>
              <p:nvPr/>
            </p:nvSpPr>
            <p:spPr bwMode="auto">
              <a:xfrm>
                <a:off x="4539052" y="4421195"/>
                <a:ext cx="404839" cy="155483"/>
              </a:xfrm>
              <a:custGeom>
                <a:avLst/>
                <a:gdLst>
                  <a:gd name="T0" fmla="*/ 78 w 78"/>
                  <a:gd name="T1" fmla="*/ 10 h 30"/>
                  <a:gd name="T2" fmla="*/ 0 w 78"/>
                  <a:gd name="T3" fmla="*/ 11 h 30"/>
                  <a:gd name="T4" fmla="*/ 78 w 78"/>
                  <a:gd name="T5" fmla="*/ 30 h 30"/>
                </a:gdLst>
                <a:ahLst/>
                <a:cxnLst>
                  <a:cxn ang="0">
                    <a:pos x="T0" y="T1"/>
                  </a:cxn>
                  <a:cxn ang="0">
                    <a:pos x="T2" y="T3"/>
                  </a:cxn>
                  <a:cxn ang="0">
                    <a:pos x="T4" y="T5"/>
                  </a:cxn>
                </a:cxnLst>
                <a:rect l="0" t="0" r="r" b="b"/>
                <a:pathLst>
                  <a:path w="78" h="30">
                    <a:moveTo>
                      <a:pt x="78" y="10"/>
                    </a:moveTo>
                    <a:cubicBezTo>
                      <a:pt x="78" y="10"/>
                      <a:pt x="73" y="0"/>
                      <a:pt x="0" y="11"/>
                    </a:cubicBezTo>
                    <a:cubicBezTo>
                      <a:pt x="0" y="11"/>
                      <a:pt x="66" y="5"/>
                      <a:pt x="78" y="30"/>
                    </a:cubicBezTo>
                  </a:path>
                </a:pathLst>
              </a:custGeom>
              <a:solidFill>
                <a:srgbClr val="F8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1" name="Freeform 24"/>
              <p:cNvSpPr>
                <a:spLocks/>
              </p:cNvSpPr>
              <p:nvPr/>
            </p:nvSpPr>
            <p:spPr bwMode="auto">
              <a:xfrm>
                <a:off x="5181513" y="4136633"/>
                <a:ext cx="290429" cy="29336"/>
              </a:xfrm>
              <a:custGeom>
                <a:avLst/>
                <a:gdLst>
                  <a:gd name="T0" fmla="*/ 0 w 56"/>
                  <a:gd name="T1" fmla="*/ 0 h 6"/>
                  <a:gd name="T2" fmla="*/ 56 w 56"/>
                  <a:gd name="T3" fmla="*/ 0 h 6"/>
                  <a:gd name="T4" fmla="*/ 0 w 56"/>
                  <a:gd name="T5" fmla="*/ 0 h 6"/>
                </a:gdLst>
                <a:ahLst/>
                <a:cxnLst>
                  <a:cxn ang="0">
                    <a:pos x="T0" y="T1"/>
                  </a:cxn>
                  <a:cxn ang="0">
                    <a:pos x="T2" y="T3"/>
                  </a:cxn>
                  <a:cxn ang="0">
                    <a:pos x="T4" y="T5"/>
                  </a:cxn>
                </a:cxnLst>
                <a:rect l="0" t="0" r="r" b="b"/>
                <a:pathLst>
                  <a:path w="56" h="6">
                    <a:moveTo>
                      <a:pt x="0" y="0"/>
                    </a:moveTo>
                    <a:cubicBezTo>
                      <a:pt x="56" y="0"/>
                      <a:pt x="56" y="0"/>
                      <a:pt x="56" y="0"/>
                    </a:cubicBezTo>
                    <a:cubicBezTo>
                      <a:pt x="56" y="0"/>
                      <a:pt x="35" y="6"/>
                      <a:pt x="0" y="0"/>
                    </a:cubicBezTo>
                    <a:close/>
                  </a:path>
                </a:pathLst>
              </a:custGeom>
              <a:solidFill>
                <a:srgbClr val="F8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2" name="Freeform 25"/>
              <p:cNvSpPr>
                <a:spLocks/>
              </p:cNvSpPr>
              <p:nvPr/>
            </p:nvSpPr>
            <p:spPr bwMode="auto">
              <a:xfrm>
                <a:off x="5207916" y="3940082"/>
                <a:ext cx="290429" cy="46938"/>
              </a:xfrm>
              <a:custGeom>
                <a:avLst/>
                <a:gdLst>
                  <a:gd name="T0" fmla="*/ 0 w 56"/>
                  <a:gd name="T1" fmla="*/ 0 h 9"/>
                  <a:gd name="T2" fmla="*/ 56 w 56"/>
                  <a:gd name="T3" fmla="*/ 0 h 9"/>
                  <a:gd name="T4" fmla="*/ 0 w 56"/>
                  <a:gd name="T5" fmla="*/ 0 h 9"/>
                </a:gdLst>
                <a:ahLst/>
                <a:cxnLst>
                  <a:cxn ang="0">
                    <a:pos x="T0" y="T1"/>
                  </a:cxn>
                  <a:cxn ang="0">
                    <a:pos x="T2" y="T3"/>
                  </a:cxn>
                  <a:cxn ang="0">
                    <a:pos x="T4" y="T5"/>
                  </a:cxn>
                </a:cxnLst>
                <a:rect l="0" t="0" r="r" b="b"/>
                <a:pathLst>
                  <a:path w="56" h="9">
                    <a:moveTo>
                      <a:pt x="0" y="0"/>
                    </a:moveTo>
                    <a:cubicBezTo>
                      <a:pt x="0" y="0"/>
                      <a:pt x="40" y="4"/>
                      <a:pt x="56" y="0"/>
                    </a:cubicBezTo>
                    <a:cubicBezTo>
                      <a:pt x="56" y="0"/>
                      <a:pt x="38" y="9"/>
                      <a:pt x="0" y="0"/>
                    </a:cubicBezTo>
                    <a:close/>
                  </a:path>
                </a:pathLst>
              </a:custGeom>
              <a:solidFill>
                <a:srgbClr val="F8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sp>
            <p:nvSpPr>
              <p:cNvPr id="23" name="Freeform 26"/>
              <p:cNvSpPr>
                <a:spLocks/>
              </p:cNvSpPr>
              <p:nvPr/>
            </p:nvSpPr>
            <p:spPr bwMode="auto">
              <a:xfrm>
                <a:off x="5146309" y="3156805"/>
                <a:ext cx="416574" cy="393105"/>
              </a:xfrm>
              <a:custGeom>
                <a:avLst/>
                <a:gdLst>
                  <a:gd name="T0" fmla="*/ 40 w 80"/>
                  <a:gd name="T1" fmla="*/ 0 h 76"/>
                  <a:gd name="T2" fmla="*/ 80 w 80"/>
                  <a:gd name="T3" fmla="*/ 66 h 76"/>
                  <a:gd name="T4" fmla="*/ 39 w 80"/>
                  <a:gd name="T5" fmla="*/ 76 h 76"/>
                  <a:gd name="T6" fmla="*/ 0 w 80"/>
                  <a:gd name="T7" fmla="*/ 65 h 76"/>
                  <a:gd name="T8" fmla="*/ 40 w 80"/>
                  <a:gd name="T9" fmla="*/ 0 h 76"/>
                </a:gdLst>
                <a:ahLst/>
                <a:cxnLst>
                  <a:cxn ang="0">
                    <a:pos x="T0" y="T1"/>
                  </a:cxn>
                  <a:cxn ang="0">
                    <a:pos x="T2" y="T3"/>
                  </a:cxn>
                  <a:cxn ang="0">
                    <a:pos x="T4" y="T5"/>
                  </a:cxn>
                  <a:cxn ang="0">
                    <a:pos x="T6" y="T7"/>
                  </a:cxn>
                  <a:cxn ang="0">
                    <a:pos x="T8" y="T9"/>
                  </a:cxn>
                </a:cxnLst>
                <a:rect l="0" t="0" r="r" b="b"/>
                <a:pathLst>
                  <a:path w="80" h="76">
                    <a:moveTo>
                      <a:pt x="40" y="0"/>
                    </a:moveTo>
                    <a:cubicBezTo>
                      <a:pt x="40" y="0"/>
                      <a:pt x="79" y="5"/>
                      <a:pt x="80" y="66"/>
                    </a:cubicBezTo>
                    <a:cubicBezTo>
                      <a:pt x="80" y="66"/>
                      <a:pt x="75" y="76"/>
                      <a:pt x="39" y="76"/>
                    </a:cubicBezTo>
                    <a:cubicBezTo>
                      <a:pt x="3" y="76"/>
                      <a:pt x="0" y="65"/>
                      <a:pt x="0" y="65"/>
                    </a:cubicBezTo>
                    <a:cubicBezTo>
                      <a:pt x="0" y="65"/>
                      <a:pt x="4" y="0"/>
                      <a:pt x="40" y="0"/>
                    </a:cubicBezTo>
                    <a:close/>
                  </a:path>
                </a:pathLst>
              </a:custGeom>
              <a:solidFill>
                <a:srgbClr val="FDEB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12" dirty="0"/>
              </a:p>
            </p:txBody>
          </p:sp>
        </p:grpSp>
      </p:grpSp>
    </p:spTree>
    <p:extLst>
      <p:ext uri="{BB962C8B-B14F-4D97-AF65-F5344CB8AC3E}">
        <p14:creationId xmlns:p14="http://schemas.microsoft.com/office/powerpoint/2010/main" val="651006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969600" y="1339200"/>
            <a:ext cx="8256000" cy="3510000"/>
          </a:xfrm>
        </p:spPr>
        <p:txBody>
          <a:bodyPr anchor="t" anchorCtr="0"/>
          <a:lstStyle>
            <a:lvl1pPr algn="l">
              <a:defRPr sz="9900" baseline="0">
                <a:solidFill>
                  <a:schemeClr val="bg1"/>
                </a:solidFill>
              </a:defRPr>
            </a:lvl1pPr>
          </a:lstStyle>
          <a:p>
            <a:r>
              <a:rPr lang="en-GB" dirty="0" smtClean="0"/>
              <a:t>Title slide – </a:t>
            </a:r>
            <a:br>
              <a:rPr lang="en-GB" dirty="0" smtClean="0"/>
            </a:br>
            <a:r>
              <a:rPr lang="en-GB" dirty="0" smtClean="0"/>
              <a:t>dark vertical image – </a:t>
            </a:r>
            <a:r>
              <a:rPr lang="en-GB" dirty="0" err="1" smtClean="0"/>
              <a:t>rhs</a:t>
            </a:r>
            <a:r>
              <a:rPr lang="en-GB" dirty="0" smtClean="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990">
                <a:solidFill>
                  <a:schemeClr val="bg1"/>
                </a:solidFill>
              </a:defRPr>
            </a:lvl1pPr>
            <a:lvl2pPr>
              <a:defRPr sz="990">
                <a:solidFill>
                  <a:schemeClr val="bg1"/>
                </a:solidFill>
              </a:defRPr>
            </a:lvl2pPr>
            <a:lvl3pPr>
              <a:buClr>
                <a:schemeClr val="bg1"/>
              </a:buClr>
              <a:defRPr sz="990">
                <a:solidFill>
                  <a:schemeClr val="bg1"/>
                </a:solidFill>
              </a:defRPr>
            </a:lvl3pPr>
            <a:lvl4pPr>
              <a:buClr>
                <a:schemeClr val="bg1"/>
              </a:buClr>
              <a:defRPr sz="990">
                <a:solidFill>
                  <a:schemeClr val="bg1"/>
                </a:solidFill>
              </a:defRPr>
            </a:lvl4pPr>
            <a:lvl5pPr>
              <a:buClr>
                <a:schemeClr val="bg1"/>
              </a:buClr>
              <a:defRPr sz="990">
                <a:solidFill>
                  <a:schemeClr val="bg1"/>
                </a:solidFill>
              </a:defRPr>
            </a:lvl5pPr>
          </a:lstStyle>
          <a:p>
            <a:pPr lvl="0"/>
            <a:r>
              <a:rPr lang="en-US" dirty="0" smtClean="0"/>
              <a:t>Click to edit Master text styles</a:t>
            </a:r>
          </a:p>
        </p:txBody>
      </p:sp>
      <p:sp>
        <p:nvSpPr>
          <p:cNvPr id="9" name="object 3"/>
          <p:cNvSpPr/>
          <p:nvPr userDrawn="1"/>
        </p:nvSpPr>
        <p:spPr>
          <a:xfrm>
            <a:off x="1008000" y="468424"/>
            <a:ext cx="1297306" cy="527685"/>
          </a:xfrm>
          <a:custGeom>
            <a:avLst/>
            <a:gdLst/>
            <a:ahLst/>
            <a:cxnLst/>
            <a:rect l="l" t="t" r="r" b="b"/>
            <a:pathLst>
              <a:path w="1297305" h="527685">
                <a:moveTo>
                  <a:pt x="1017371" y="411657"/>
                </a:moveTo>
                <a:lnTo>
                  <a:pt x="934885" y="411657"/>
                </a:lnTo>
                <a:lnTo>
                  <a:pt x="934025" y="435799"/>
                </a:lnTo>
                <a:lnTo>
                  <a:pt x="947774" y="480607"/>
                </a:lnTo>
                <a:lnTo>
                  <a:pt x="985220" y="513636"/>
                </a:lnTo>
                <a:lnTo>
                  <a:pt x="1037773" y="526218"/>
                </a:lnTo>
                <a:lnTo>
                  <a:pt x="1063193" y="527304"/>
                </a:lnTo>
                <a:lnTo>
                  <a:pt x="1094846" y="526435"/>
                </a:lnTo>
                <a:lnTo>
                  <a:pt x="1127358" y="523830"/>
                </a:lnTo>
                <a:lnTo>
                  <a:pt x="1159867" y="519492"/>
                </a:lnTo>
                <a:lnTo>
                  <a:pt x="1191514" y="513422"/>
                </a:lnTo>
                <a:lnTo>
                  <a:pt x="1202762" y="471792"/>
                </a:lnTo>
                <a:lnTo>
                  <a:pt x="1086116" y="471792"/>
                </a:lnTo>
                <a:lnTo>
                  <a:pt x="1057973" y="468250"/>
                </a:lnTo>
                <a:lnTo>
                  <a:pt x="1036275" y="457336"/>
                </a:lnTo>
                <a:lnTo>
                  <a:pt x="1022312" y="438616"/>
                </a:lnTo>
                <a:lnTo>
                  <a:pt x="1017371" y="411657"/>
                </a:lnTo>
                <a:close/>
              </a:path>
              <a:path w="1297305" h="527685">
                <a:moveTo>
                  <a:pt x="362038" y="0"/>
                </a:moveTo>
                <a:lnTo>
                  <a:pt x="73317" y="0"/>
                </a:lnTo>
                <a:lnTo>
                  <a:pt x="73317" y="272897"/>
                </a:lnTo>
                <a:lnTo>
                  <a:pt x="0" y="522668"/>
                </a:lnTo>
                <a:lnTo>
                  <a:pt x="64160" y="522668"/>
                </a:lnTo>
                <a:lnTo>
                  <a:pt x="96240" y="411657"/>
                </a:lnTo>
                <a:lnTo>
                  <a:pt x="1296923" y="411657"/>
                </a:lnTo>
                <a:lnTo>
                  <a:pt x="1296923" y="402412"/>
                </a:lnTo>
                <a:lnTo>
                  <a:pt x="178727" y="402412"/>
                </a:lnTo>
                <a:lnTo>
                  <a:pt x="169557" y="379285"/>
                </a:lnTo>
                <a:lnTo>
                  <a:pt x="192472" y="356158"/>
                </a:lnTo>
                <a:lnTo>
                  <a:pt x="114566" y="356158"/>
                </a:lnTo>
                <a:lnTo>
                  <a:pt x="146646" y="240525"/>
                </a:lnTo>
                <a:lnTo>
                  <a:pt x="82486" y="240525"/>
                </a:lnTo>
                <a:lnTo>
                  <a:pt x="82486" y="9245"/>
                </a:lnTo>
                <a:lnTo>
                  <a:pt x="362038" y="9245"/>
                </a:lnTo>
                <a:lnTo>
                  <a:pt x="362038" y="0"/>
                </a:lnTo>
                <a:close/>
              </a:path>
              <a:path w="1297305" h="527685">
                <a:moveTo>
                  <a:pt x="183311" y="411657"/>
                </a:moveTo>
                <a:lnTo>
                  <a:pt x="105397" y="411657"/>
                </a:lnTo>
                <a:lnTo>
                  <a:pt x="160388" y="522668"/>
                </a:lnTo>
                <a:lnTo>
                  <a:pt x="238302" y="522668"/>
                </a:lnTo>
                <a:lnTo>
                  <a:pt x="183311" y="411657"/>
                </a:lnTo>
                <a:close/>
              </a:path>
              <a:path w="1297305" h="527685">
                <a:moveTo>
                  <a:pt x="371195" y="411657"/>
                </a:moveTo>
                <a:lnTo>
                  <a:pt x="302463" y="411657"/>
                </a:lnTo>
                <a:lnTo>
                  <a:pt x="270382" y="522668"/>
                </a:lnTo>
                <a:lnTo>
                  <a:pt x="339115" y="522668"/>
                </a:lnTo>
                <a:lnTo>
                  <a:pt x="371195" y="411657"/>
                </a:lnTo>
                <a:close/>
              </a:path>
              <a:path w="1297305" h="527685">
                <a:moveTo>
                  <a:pt x="618667" y="411657"/>
                </a:moveTo>
                <a:lnTo>
                  <a:pt x="545350" y="411657"/>
                </a:lnTo>
                <a:lnTo>
                  <a:pt x="513270" y="522668"/>
                </a:lnTo>
                <a:lnTo>
                  <a:pt x="586587" y="522668"/>
                </a:lnTo>
                <a:lnTo>
                  <a:pt x="618667" y="411657"/>
                </a:lnTo>
                <a:close/>
              </a:path>
              <a:path w="1297305" h="527685">
                <a:moveTo>
                  <a:pt x="779068" y="411657"/>
                </a:moveTo>
                <a:lnTo>
                  <a:pt x="650747" y="411657"/>
                </a:lnTo>
                <a:lnTo>
                  <a:pt x="650747" y="522668"/>
                </a:lnTo>
                <a:lnTo>
                  <a:pt x="710323" y="522668"/>
                </a:lnTo>
                <a:lnTo>
                  <a:pt x="779068" y="411657"/>
                </a:lnTo>
                <a:close/>
              </a:path>
              <a:path w="1297305" h="527685">
                <a:moveTo>
                  <a:pt x="893635" y="411657"/>
                </a:moveTo>
                <a:lnTo>
                  <a:pt x="824890" y="411657"/>
                </a:lnTo>
                <a:lnTo>
                  <a:pt x="801979" y="522668"/>
                </a:lnTo>
                <a:lnTo>
                  <a:pt x="870724" y="522668"/>
                </a:lnTo>
                <a:lnTo>
                  <a:pt x="893635" y="411657"/>
                </a:lnTo>
                <a:close/>
              </a:path>
              <a:path w="1297305" h="527685">
                <a:moveTo>
                  <a:pt x="1219009" y="411657"/>
                </a:moveTo>
                <a:lnTo>
                  <a:pt x="1141107" y="411657"/>
                </a:lnTo>
                <a:lnTo>
                  <a:pt x="1127353" y="467169"/>
                </a:lnTo>
                <a:lnTo>
                  <a:pt x="1117045" y="469842"/>
                </a:lnTo>
                <a:lnTo>
                  <a:pt x="1106735" y="471214"/>
                </a:lnTo>
                <a:lnTo>
                  <a:pt x="1096424" y="471720"/>
                </a:lnTo>
                <a:lnTo>
                  <a:pt x="1086116" y="471792"/>
                </a:lnTo>
                <a:lnTo>
                  <a:pt x="1202762" y="471792"/>
                </a:lnTo>
                <a:lnTo>
                  <a:pt x="1219009" y="411657"/>
                </a:lnTo>
                <a:close/>
              </a:path>
              <a:path w="1297305" h="527685">
                <a:moveTo>
                  <a:pt x="362038" y="9245"/>
                </a:moveTo>
                <a:lnTo>
                  <a:pt x="348284" y="9245"/>
                </a:lnTo>
                <a:lnTo>
                  <a:pt x="348284" y="254393"/>
                </a:lnTo>
                <a:lnTo>
                  <a:pt x="343700" y="268274"/>
                </a:lnTo>
                <a:lnTo>
                  <a:pt x="307047" y="397789"/>
                </a:lnTo>
                <a:lnTo>
                  <a:pt x="307047" y="402412"/>
                </a:lnTo>
                <a:lnTo>
                  <a:pt x="476605" y="402412"/>
                </a:lnTo>
                <a:lnTo>
                  <a:pt x="501525" y="389473"/>
                </a:lnTo>
                <a:lnTo>
                  <a:pt x="521288" y="371765"/>
                </a:lnTo>
                <a:lnTo>
                  <a:pt x="525504" y="365404"/>
                </a:lnTo>
                <a:lnTo>
                  <a:pt x="389534" y="365404"/>
                </a:lnTo>
                <a:lnTo>
                  <a:pt x="398691" y="333032"/>
                </a:lnTo>
                <a:lnTo>
                  <a:pt x="398691" y="319151"/>
                </a:lnTo>
                <a:lnTo>
                  <a:pt x="407860" y="286778"/>
                </a:lnTo>
                <a:lnTo>
                  <a:pt x="545959" y="286778"/>
                </a:lnTo>
                <a:lnTo>
                  <a:pt x="545919" y="286194"/>
                </a:lnTo>
                <a:lnTo>
                  <a:pt x="519356" y="246370"/>
                </a:lnTo>
                <a:lnTo>
                  <a:pt x="483028" y="240525"/>
                </a:lnTo>
                <a:lnTo>
                  <a:pt x="362038" y="240525"/>
                </a:lnTo>
                <a:lnTo>
                  <a:pt x="362038" y="9245"/>
                </a:lnTo>
                <a:close/>
              </a:path>
              <a:path w="1297305" h="527685">
                <a:moveTo>
                  <a:pt x="985291" y="0"/>
                </a:moveTo>
                <a:lnTo>
                  <a:pt x="696582" y="0"/>
                </a:lnTo>
                <a:lnTo>
                  <a:pt x="696582" y="240525"/>
                </a:lnTo>
                <a:lnTo>
                  <a:pt x="595757" y="240525"/>
                </a:lnTo>
                <a:lnTo>
                  <a:pt x="549922" y="402412"/>
                </a:lnTo>
                <a:lnTo>
                  <a:pt x="618667" y="402412"/>
                </a:lnTo>
                <a:lnTo>
                  <a:pt x="646163" y="300647"/>
                </a:lnTo>
                <a:lnTo>
                  <a:pt x="705738" y="300647"/>
                </a:lnTo>
                <a:lnTo>
                  <a:pt x="705738" y="9245"/>
                </a:lnTo>
                <a:lnTo>
                  <a:pt x="985291" y="9245"/>
                </a:lnTo>
                <a:lnTo>
                  <a:pt x="985291" y="0"/>
                </a:lnTo>
                <a:close/>
              </a:path>
              <a:path w="1297305" h="527685">
                <a:moveTo>
                  <a:pt x="705738" y="300647"/>
                </a:moveTo>
                <a:lnTo>
                  <a:pt x="646163" y="300647"/>
                </a:lnTo>
                <a:lnTo>
                  <a:pt x="650747" y="402412"/>
                </a:lnTo>
                <a:lnTo>
                  <a:pt x="705738" y="402412"/>
                </a:lnTo>
                <a:lnTo>
                  <a:pt x="705738" y="300647"/>
                </a:lnTo>
                <a:close/>
              </a:path>
              <a:path w="1297305" h="527685">
                <a:moveTo>
                  <a:pt x="930300" y="240525"/>
                </a:moveTo>
                <a:lnTo>
                  <a:pt x="815733" y="240525"/>
                </a:lnTo>
                <a:lnTo>
                  <a:pt x="714908" y="402412"/>
                </a:lnTo>
                <a:lnTo>
                  <a:pt x="783653" y="402412"/>
                </a:lnTo>
                <a:lnTo>
                  <a:pt x="847813" y="305282"/>
                </a:lnTo>
                <a:lnTo>
                  <a:pt x="915633" y="305282"/>
                </a:lnTo>
                <a:lnTo>
                  <a:pt x="930300" y="240525"/>
                </a:lnTo>
                <a:close/>
              </a:path>
              <a:path w="1297305" h="527685">
                <a:moveTo>
                  <a:pt x="915633" y="305282"/>
                </a:moveTo>
                <a:lnTo>
                  <a:pt x="847813" y="305282"/>
                </a:lnTo>
                <a:lnTo>
                  <a:pt x="824890" y="402412"/>
                </a:lnTo>
                <a:lnTo>
                  <a:pt x="893635" y="402412"/>
                </a:lnTo>
                <a:lnTo>
                  <a:pt x="915633" y="305282"/>
                </a:lnTo>
                <a:close/>
              </a:path>
              <a:path w="1297305" h="527685">
                <a:moveTo>
                  <a:pt x="985291" y="9245"/>
                </a:moveTo>
                <a:lnTo>
                  <a:pt x="976122" y="9245"/>
                </a:lnTo>
                <a:lnTo>
                  <a:pt x="976122" y="300647"/>
                </a:lnTo>
                <a:lnTo>
                  <a:pt x="963306" y="321394"/>
                </a:lnTo>
                <a:lnTo>
                  <a:pt x="952638" y="341704"/>
                </a:lnTo>
                <a:lnTo>
                  <a:pt x="944548" y="361145"/>
                </a:lnTo>
                <a:lnTo>
                  <a:pt x="939469" y="379285"/>
                </a:lnTo>
                <a:lnTo>
                  <a:pt x="934885" y="383908"/>
                </a:lnTo>
                <a:lnTo>
                  <a:pt x="934885" y="402412"/>
                </a:lnTo>
                <a:lnTo>
                  <a:pt x="1017371" y="402412"/>
                </a:lnTo>
                <a:lnTo>
                  <a:pt x="1017371" y="393166"/>
                </a:lnTo>
                <a:lnTo>
                  <a:pt x="1021956" y="388531"/>
                </a:lnTo>
                <a:lnTo>
                  <a:pt x="1021956" y="374662"/>
                </a:lnTo>
                <a:lnTo>
                  <a:pt x="1035700" y="339971"/>
                </a:lnTo>
                <a:lnTo>
                  <a:pt x="1056322" y="308746"/>
                </a:lnTo>
                <a:lnTo>
                  <a:pt x="1083108" y="286778"/>
                </a:lnTo>
                <a:lnTo>
                  <a:pt x="985291" y="286778"/>
                </a:lnTo>
                <a:lnTo>
                  <a:pt x="985291" y="9245"/>
                </a:lnTo>
                <a:close/>
              </a:path>
              <a:path w="1297305" h="527685">
                <a:moveTo>
                  <a:pt x="1232763" y="356158"/>
                </a:moveTo>
                <a:lnTo>
                  <a:pt x="1095273" y="356158"/>
                </a:lnTo>
                <a:lnTo>
                  <a:pt x="1086116" y="402412"/>
                </a:lnTo>
                <a:lnTo>
                  <a:pt x="1219009" y="402412"/>
                </a:lnTo>
                <a:lnTo>
                  <a:pt x="1232763" y="356158"/>
                </a:lnTo>
                <a:close/>
              </a:path>
              <a:path w="1297305" h="527685">
                <a:moveTo>
                  <a:pt x="1296923" y="9245"/>
                </a:moveTo>
                <a:lnTo>
                  <a:pt x="1287754" y="9245"/>
                </a:lnTo>
                <a:lnTo>
                  <a:pt x="1287754" y="402412"/>
                </a:lnTo>
                <a:lnTo>
                  <a:pt x="1296923" y="402412"/>
                </a:lnTo>
                <a:lnTo>
                  <a:pt x="1296923" y="9245"/>
                </a:lnTo>
                <a:close/>
              </a:path>
              <a:path w="1297305" h="527685">
                <a:moveTo>
                  <a:pt x="545959" y="286778"/>
                </a:moveTo>
                <a:lnTo>
                  <a:pt x="407860" y="286778"/>
                </a:lnTo>
                <a:lnTo>
                  <a:pt x="450822" y="286850"/>
                </a:lnTo>
                <a:lnTo>
                  <a:pt x="462853" y="287356"/>
                </a:lnTo>
                <a:lnTo>
                  <a:pt x="471448" y="288728"/>
                </a:lnTo>
                <a:lnTo>
                  <a:pt x="476605" y="291401"/>
                </a:lnTo>
                <a:lnTo>
                  <a:pt x="479184" y="298409"/>
                </a:lnTo>
                <a:lnTo>
                  <a:pt x="480044" y="305854"/>
                </a:lnTo>
                <a:lnTo>
                  <a:pt x="479184" y="314165"/>
                </a:lnTo>
                <a:lnTo>
                  <a:pt x="459989" y="351528"/>
                </a:lnTo>
                <a:lnTo>
                  <a:pt x="426199" y="365404"/>
                </a:lnTo>
                <a:lnTo>
                  <a:pt x="525504" y="365404"/>
                </a:lnTo>
                <a:lnTo>
                  <a:pt x="535896" y="349721"/>
                </a:lnTo>
                <a:lnTo>
                  <a:pt x="545350" y="323773"/>
                </a:lnTo>
                <a:lnTo>
                  <a:pt x="547136" y="303900"/>
                </a:lnTo>
                <a:lnTo>
                  <a:pt x="545959" y="286778"/>
                </a:lnTo>
                <a:close/>
              </a:path>
              <a:path w="1297305" h="527685">
                <a:moveTo>
                  <a:pt x="307047" y="240525"/>
                </a:moveTo>
                <a:lnTo>
                  <a:pt x="219963" y="240525"/>
                </a:lnTo>
                <a:lnTo>
                  <a:pt x="114566" y="356158"/>
                </a:lnTo>
                <a:lnTo>
                  <a:pt x="192472" y="356158"/>
                </a:lnTo>
                <a:lnTo>
                  <a:pt x="307047" y="240525"/>
                </a:lnTo>
                <a:close/>
              </a:path>
              <a:path w="1297305" h="527685">
                <a:moveTo>
                  <a:pt x="1242837" y="277520"/>
                </a:moveTo>
                <a:lnTo>
                  <a:pt x="1118196" y="277520"/>
                </a:lnTo>
                <a:lnTo>
                  <a:pt x="1134950" y="279472"/>
                </a:lnTo>
                <a:lnTo>
                  <a:pt x="1149126" y="286196"/>
                </a:lnTo>
                <a:lnTo>
                  <a:pt x="1158146" y="298989"/>
                </a:lnTo>
                <a:lnTo>
                  <a:pt x="1159433" y="319151"/>
                </a:lnTo>
                <a:lnTo>
                  <a:pt x="1241933" y="319151"/>
                </a:lnTo>
                <a:lnTo>
                  <a:pt x="1245006" y="307158"/>
                </a:lnTo>
                <a:lnTo>
                  <a:pt x="1245935" y="292560"/>
                </a:lnTo>
                <a:lnTo>
                  <a:pt x="1242837" y="277520"/>
                </a:lnTo>
                <a:close/>
              </a:path>
              <a:path w="1297305" h="527685">
                <a:moveTo>
                  <a:pt x="1296923" y="0"/>
                </a:moveTo>
                <a:lnTo>
                  <a:pt x="1008202" y="0"/>
                </a:lnTo>
                <a:lnTo>
                  <a:pt x="1008202" y="263652"/>
                </a:lnTo>
                <a:lnTo>
                  <a:pt x="1001404" y="269864"/>
                </a:lnTo>
                <a:lnTo>
                  <a:pt x="995032" y="275210"/>
                </a:lnTo>
                <a:lnTo>
                  <a:pt x="989517" y="280559"/>
                </a:lnTo>
                <a:lnTo>
                  <a:pt x="985291" y="286778"/>
                </a:lnTo>
                <a:lnTo>
                  <a:pt x="1083108" y="286778"/>
                </a:lnTo>
                <a:lnTo>
                  <a:pt x="1083821" y="286194"/>
                </a:lnTo>
                <a:lnTo>
                  <a:pt x="1118196" y="277520"/>
                </a:lnTo>
                <a:lnTo>
                  <a:pt x="1242837" y="277520"/>
                </a:lnTo>
                <a:lnTo>
                  <a:pt x="1242570" y="276224"/>
                </a:lnTo>
                <a:lnTo>
                  <a:pt x="1232763" y="259016"/>
                </a:lnTo>
                <a:lnTo>
                  <a:pt x="1228480" y="254393"/>
                </a:lnTo>
                <a:lnTo>
                  <a:pt x="1017371" y="254393"/>
                </a:lnTo>
                <a:lnTo>
                  <a:pt x="1017371" y="9245"/>
                </a:lnTo>
                <a:lnTo>
                  <a:pt x="1296923" y="9245"/>
                </a:lnTo>
                <a:lnTo>
                  <a:pt x="1296923" y="0"/>
                </a:lnTo>
                <a:close/>
              </a:path>
              <a:path w="1297305" h="527685">
                <a:moveTo>
                  <a:pt x="1136523" y="222021"/>
                </a:moveTo>
                <a:lnTo>
                  <a:pt x="1110172" y="223827"/>
                </a:lnTo>
                <a:lnTo>
                  <a:pt x="1080385" y="229535"/>
                </a:lnTo>
                <a:lnTo>
                  <a:pt x="1048879" y="239578"/>
                </a:lnTo>
                <a:lnTo>
                  <a:pt x="1017371" y="254393"/>
                </a:lnTo>
                <a:lnTo>
                  <a:pt x="1228480" y="254393"/>
                </a:lnTo>
                <a:lnTo>
                  <a:pt x="1218367" y="243479"/>
                </a:lnTo>
                <a:lnTo>
                  <a:pt x="1196668" y="231846"/>
                </a:lnTo>
                <a:lnTo>
                  <a:pt x="1168957" y="224549"/>
                </a:lnTo>
                <a:lnTo>
                  <a:pt x="1136523" y="222021"/>
                </a:lnTo>
                <a:close/>
              </a:path>
              <a:path w="1297305" h="527685">
                <a:moveTo>
                  <a:pt x="673658" y="0"/>
                </a:moveTo>
                <a:lnTo>
                  <a:pt x="384949" y="0"/>
                </a:lnTo>
                <a:lnTo>
                  <a:pt x="384949" y="240525"/>
                </a:lnTo>
                <a:lnTo>
                  <a:pt x="394119" y="240525"/>
                </a:lnTo>
                <a:lnTo>
                  <a:pt x="394119" y="9245"/>
                </a:lnTo>
                <a:lnTo>
                  <a:pt x="673658" y="9245"/>
                </a:lnTo>
                <a:lnTo>
                  <a:pt x="673658" y="0"/>
                </a:lnTo>
                <a:close/>
              </a:path>
              <a:path w="1297305" h="527685">
                <a:moveTo>
                  <a:pt x="473671" y="240162"/>
                </a:moveTo>
                <a:lnTo>
                  <a:pt x="449110" y="240525"/>
                </a:lnTo>
                <a:lnTo>
                  <a:pt x="483028" y="240525"/>
                </a:lnTo>
                <a:lnTo>
                  <a:pt x="473671" y="240162"/>
                </a:lnTo>
                <a:close/>
              </a:path>
              <a:path w="1297305" h="527685">
                <a:moveTo>
                  <a:pt x="673658" y="9245"/>
                </a:moveTo>
                <a:lnTo>
                  <a:pt x="664502" y="9245"/>
                </a:lnTo>
                <a:lnTo>
                  <a:pt x="664502" y="240525"/>
                </a:lnTo>
                <a:lnTo>
                  <a:pt x="673658" y="240525"/>
                </a:lnTo>
                <a:lnTo>
                  <a:pt x="673658" y="9245"/>
                </a:lnTo>
                <a:close/>
              </a:path>
            </a:pathLst>
          </a:custGeom>
          <a:solidFill>
            <a:schemeClr val="bg1"/>
          </a:solidFill>
        </p:spPr>
        <p:txBody>
          <a:bodyPr wrap="square" lIns="0" tIns="0" rIns="0" bIns="0" rtlCol="0"/>
          <a:lstStyle/>
          <a:p>
            <a:endParaRPr sz="1620" dirty="0">
              <a:solidFill>
                <a:schemeClr val="bg1"/>
              </a:solidFill>
            </a:endParaRPr>
          </a:p>
        </p:txBody>
      </p:sp>
    </p:spTree>
    <p:extLst>
      <p:ext uri="{BB962C8B-B14F-4D97-AF65-F5344CB8AC3E}">
        <p14:creationId xmlns:p14="http://schemas.microsoft.com/office/powerpoint/2010/main" val="40057411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0.xml"/><Relationship Id="rId1"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1.xml"/><Relationship Id="rId1" Type="http://schemas.openxmlformats.org/officeDocument/2006/relationships/slideLayout" Target="../slideLayouts/slideLayout22.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3.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4.xml"/><Relationship Id="rId1" Type="http://schemas.openxmlformats.org/officeDocument/2006/relationships/slideLayout" Target="../slideLayouts/slideLayout25.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5.xml"/><Relationship Id="rId1" Type="http://schemas.openxmlformats.org/officeDocument/2006/relationships/slideLayout" Target="../slideLayouts/slideLayout26.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6.xml"/><Relationship Id="rId1" Type="http://schemas.openxmlformats.org/officeDocument/2006/relationships/slideLayout" Target="../slideLayouts/slideLayout27.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7.xml"/><Relationship Id="rId1" Type="http://schemas.openxmlformats.org/officeDocument/2006/relationships/slideLayout" Target="../slideLayouts/slideLayout28.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8.xml"/><Relationship Id="rId1" Type="http://schemas.openxmlformats.org/officeDocument/2006/relationships/slideLayout" Target="../slideLayouts/slideLayout29.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9.xml"/><Relationship Id="rId1"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0.xml"/><Relationship Id="rId1" Type="http://schemas.openxmlformats.org/officeDocument/2006/relationships/slideLayout" Target="../slideLayouts/slideLayout31.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1.xml"/><Relationship Id="rId1" Type="http://schemas.openxmlformats.org/officeDocument/2006/relationships/slideLayout" Target="../slideLayouts/slideLayout32.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2.xml"/><Relationship Id="rId1" Type="http://schemas.openxmlformats.org/officeDocument/2006/relationships/slideLayout" Target="../slideLayouts/slideLayout33.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3.xml"/><Relationship Id="rId1" Type="http://schemas.openxmlformats.org/officeDocument/2006/relationships/slideLayout" Target="../slideLayouts/slideLayout34.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4.xml"/><Relationship Id="rId1" Type="http://schemas.openxmlformats.org/officeDocument/2006/relationships/slideLayout" Target="../slideLayouts/slideLayout35.xml"/></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_rels/slideMaster26.xml.rels><?xml version="1.0" encoding="UTF-8" standalone="yes"?>
<Relationships xmlns="http://schemas.openxmlformats.org/package/2006/relationships"><Relationship Id="rId3" Type="http://schemas.openxmlformats.org/officeDocument/2006/relationships/theme" Target="../theme/theme26.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27.xml.rels><?xml version="1.0" encoding="UTF-8" standalone="yes"?>
<Relationships xmlns="http://schemas.openxmlformats.org/package/2006/relationships"><Relationship Id="rId3" Type="http://schemas.openxmlformats.org/officeDocument/2006/relationships/theme" Target="../theme/theme27.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_rels/slideMaster29.xml.rels><?xml version="1.0" encoding="UTF-8" standalone="yes"?>
<Relationships xmlns="http://schemas.openxmlformats.org/package/2006/relationships"><Relationship Id="rId3" Type="http://schemas.openxmlformats.org/officeDocument/2006/relationships/theme" Target="../theme/theme29.xml"/><Relationship Id="rId2" Type="http://schemas.openxmlformats.org/officeDocument/2006/relationships/slideLayout" Target="../slideLayouts/slideLayout45.xml"/><Relationship Id="rId1"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30.xml.rels><?xml version="1.0" encoding="UTF-8" standalone="yes"?>
<Relationships xmlns="http://schemas.openxmlformats.org/package/2006/relationships"><Relationship Id="rId3" Type="http://schemas.openxmlformats.org/officeDocument/2006/relationships/theme" Target="../theme/theme30.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31.xml.rels><?xml version="1.0" encoding="UTF-8" standalone="yes"?>
<Relationships xmlns="http://schemas.openxmlformats.org/package/2006/relationships"><Relationship Id="rId3" Type="http://schemas.openxmlformats.org/officeDocument/2006/relationships/theme" Target="../theme/theme31.xml"/><Relationship Id="rId2" Type="http://schemas.openxmlformats.org/officeDocument/2006/relationships/slideLayout" Target="../slideLayouts/slideLayout49.xml"/><Relationship Id="rId1"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3.emf"/></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3.emf"/></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3.emf"/></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7000" y="260648"/>
            <a:ext cx="10171608" cy="1143000"/>
          </a:xfrm>
          <a:prstGeom prst="rect">
            <a:avLst/>
          </a:prstGeom>
        </p:spPr>
        <p:txBody>
          <a:bodyPr vert="horz" lIns="0" tIns="0" rIns="0" bIns="0" rtlCol="0" anchor="t">
            <a:noAutofit/>
          </a:bodyPr>
          <a:lstStyle/>
          <a:p>
            <a:r>
              <a:rPr lang="es-MX" noProof="0" dirty="0" err="1" smtClean="0"/>
              <a:t>Click</a:t>
            </a:r>
            <a:r>
              <a:rPr lang="es-MX" noProof="0" dirty="0" smtClean="0"/>
              <a:t> </a:t>
            </a:r>
            <a:r>
              <a:rPr lang="es-MX" noProof="0" dirty="0" err="1" smtClean="0"/>
              <a:t>to</a:t>
            </a:r>
            <a:r>
              <a:rPr lang="es-MX" noProof="0" dirty="0" smtClean="0"/>
              <a:t> </a:t>
            </a:r>
            <a:r>
              <a:rPr lang="es-MX" noProof="0" dirty="0" err="1" smtClean="0"/>
              <a:t>edit</a:t>
            </a:r>
            <a:r>
              <a:rPr lang="es-MX" noProof="0" dirty="0" smtClean="0"/>
              <a:t> </a:t>
            </a:r>
            <a:r>
              <a:rPr lang="es-MX" noProof="0" dirty="0" err="1" smtClean="0"/>
              <a:t>Master</a:t>
            </a:r>
            <a:r>
              <a:rPr lang="es-MX" noProof="0" dirty="0" smtClean="0"/>
              <a:t> </a:t>
            </a:r>
            <a:r>
              <a:rPr lang="es-MX" noProof="0" dirty="0" err="1" smtClean="0"/>
              <a:t>title</a:t>
            </a:r>
            <a:r>
              <a:rPr lang="es-MX" noProof="0" dirty="0" smtClean="0"/>
              <a:t> </a:t>
            </a:r>
            <a:r>
              <a:rPr lang="es-MX" noProof="0" dirty="0" err="1" smtClean="0"/>
              <a:t>style</a:t>
            </a:r>
            <a:endParaRPr lang="es-MX" noProof="0" dirty="0"/>
          </a:p>
        </p:txBody>
      </p:sp>
      <p:sp>
        <p:nvSpPr>
          <p:cNvPr id="3" name="Text Placeholder 2"/>
          <p:cNvSpPr>
            <a:spLocks noGrp="1"/>
          </p:cNvSpPr>
          <p:nvPr>
            <p:ph type="body" idx="1"/>
          </p:nvPr>
        </p:nvSpPr>
        <p:spPr>
          <a:xfrm>
            <a:off x="1397000" y="1844825"/>
            <a:ext cx="10185400" cy="4281339"/>
          </a:xfrm>
          <a:prstGeom prst="rect">
            <a:avLst/>
          </a:prstGeom>
        </p:spPr>
        <p:txBody>
          <a:bodyPr vert="horz" lIns="91440" tIns="45720" rIns="91440" bIns="45720" rtlCol="0">
            <a:normAutofit/>
          </a:bodyPr>
          <a:lstStyle/>
          <a:p>
            <a:pPr lvl="0"/>
            <a:r>
              <a:rPr lang="es-MX" noProof="0" smtClean="0"/>
              <a:t>Click to edit Master text styles</a:t>
            </a:r>
          </a:p>
          <a:p>
            <a:pPr lvl="1"/>
            <a:r>
              <a:rPr lang="es-MX" noProof="0" smtClean="0"/>
              <a:t>Second level</a:t>
            </a:r>
          </a:p>
          <a:p>
            <a:pPr lvl="2"/>
            <a:r>
              <a:rPr lang="es-MX" noProof="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725" r:id="rId5"/>
    <p:sldLayoutId id="2147483653" r:id="rId6"/>
    <p:sldLayoutId id="2147483651" r:id="rId7"/>
    <p:sldLayoutId id="2147483726" r:id="rId8"/>
    <p:sldLayoutId id="2147483727" r:id="rId9"/>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1397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7" name="Rectangle 6"/>
          <p:cNvSpPr/>
          <p:nvPr userDrawn="1"/>
        </p:nvSpPr>
        <p:spPr>
          <a:xfrm>
            <a:off x="1397000" y="0"/>
            <a:ext cx="10795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1397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7" name="Rectangle 6"/>
          <p:cNvSpPr/>
          <p:nvPr userDrawn="1"/>
        </p:nvSpPr>
        <p:spPr>
          <a:xfrm>
            <a:off x="1397000" y="0"/>
            <a:ext cx="10795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1" y="2060575"/>
            <a:ext cx="5472411"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3750" y="274638"/>
            <a:ext cx="9504857" cy="1143000"/>
          </a:xfrm>
          <a:prstGeom prst="rect">
            <a:avLst/>
          </a:prstGeom>
        </p:spPr>
        <p:txBody>
          <a:bodyPr vert="horz" lIns="0" tIns="0" rIns="0" bIns="0" rtlCol="0" anchor="t">
            <a:noAutofit/>
          </a:bodyPr>
          <a:lstStyle/>
          <a:p>
            <a:r>
              <a:rPr lang="en-US" dirty="0" smtClean="0"/>
              <a:t>Click to edit Master title style</a:t>
            </a:r>
            <a:endParaRPr lang="es-MX" dirty="0"/>
          </a:p>
        </p:txBody>
      </p:sp>
      <p:sp>
        <p:nvSpPr>
          <p:cNvPr id="3" name="Text Placeholder 2"/>
          <p:cNvSpPr>
            <a:spLocks noGrp="1"/>
          </p:cNvSpPr>
          <p:nvPr>
            <p:ph type="body" idx="1"/>
          </p:nvPr>
        </p:nvSpPr>
        <p:spPr>
          <a:xfrm>
            <a:off x="2063750" y="1844825"/>
            <a:ext cx="9518649"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5A9C-0BF4-441B-9656-7DFD22E5ED78}" type="slidenum">
              <a:rPr lang="es-MX" smtClean="0"/>
              <a:pPr/>
              <a:t>‹#›</a:t>
            </a:fld>
            <a:endParaRPr lang="es-MX" dirty="0"/>
          </a:p>
        </p:txBody>
      </p:sp>
      <p:sp>
        <p:nvSpPr>
          <p:cNvPr id="7" name="Rectangle 6"/>
          <p:cNvSpPr/>
          <p:nvPr userDrawn="1"/>
        </p:nvSpPr>
        <p:spPr>
          <a:xfrm>
            <a:off x="0" y="0"/>
            <a:ext cx="1397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defTabSz="914400" rtl="0" eaLnBrk="1" latinLnBrk="0" hangingPunct="1">
        <a:lnSpc>
          <a:spcPct val="100000"/>
        </a:lnSpc>
        <a:spcBef>
          <a:spcPct val="0"/>
        </a:spcBef>
        <a:buNone/>
        <a:defRPr sz="2800" b="1" kern="1200" spc="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1397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7" name="Rectangle 6"/>
          <p:cNvSpPr/>
          <p:nvPr userDrawn="1"/>
        </p:nvSpPr>
        <p:spPr>
          <a:xfrm>
            <a:off x="1397000" y="0"/>
            <a:ext cx="10795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100000"/>
        </a:lnSpc>
        <a:spcBef>
          <a:spcPct val="0"/>
        </a:spcBef>
        <a:buNone/>
        <a:defRPr sz="3000" b="1" kern="1200" spc="0" baseline="0">
          <a:solidFill>
            <a:schemeClr val="bg1"/>
          </a:solidFill>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4"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4"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397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9" name="Rectangle 8"/>
          <p:cNvSpPr/>
          <p:nvPr userDrawn="1"/>
        </p:nvSpPr>
        <p:spPr>
          <a:xfrm>
            <a:off x="1397000" y="0"/>
            <a:ext cx="10795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7" name="Picture 6" descr="KPMG_NoCP_white_US_283_6780.eps"/>
          <p:cNvPicPr>
            <a:picLocks noChangeAspect="1"/>
          </p:cNvPicPr>
          <p:nvPr userDrawn="1"/>
        </p:nvPicPr>
        <p:blipFill rotWithShape="1">
          <a:blip r:embed="rId4"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397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10" name="Rectangle 9"/>
          <p:cNvSpPr/>
          <p:nvPr userDrawn="1"/>
        </p:nvSpPr>
        <p:spPr>
          <a:xfrm>
            <a:off x="1397000" y="0"/>
            <a:ext cx="10795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dirty="0"/>
          </a:p>
        </p:txBody>
      </p:sp>
      <p:sp>
        <p:nvSpPr>
          <p:cNvPr id="2" name="Title Placeholder 1"/>
          <p:cNvSpPr>
            <a:spLocks noGrp="1"/>
          </p:cNvSpPr>
          <p:nvPr>
            <p:ph type="title"/>
          </p:nvPr>
        </p:nvSpPr>
        <p:spPr>
          <a:xfrm>
            <a:off x="2063750" y="2060575"/>
            <a:ext cx="5509684" cy="2808585"/>
          </a:xfrm>
          <a:prstGeom prst="rect">
            <a:avLst/>
          </a:prstGeom>
        </p:spPr>
        <p:txBody>
          <a:bodyPr vert="horz" lIns="0" tIns="0" rIns="0" bIns="0" rtlCol="0" anchor="t">
            <a:noAutofit/>
          </a:bodyPr>
          <a:lstStyle/>
          <a:p>
            <a:r>
              <a:rPr lang="en-US" dirty="0" smtClean="0"/>
              <a:t>Click to edit Master title style</a:t>
            </a:r>
            <a:endParaRPr lang="es-MX" dirty="0"/>
          </a:p>
        </p:txBody>
      </p:sp>
      <p:pic>
        <p:nvPicPr>
          <p:cNvPr id="6" name="Picture 5" descr="KPMG_NoCP_white_US_283_6780.eps"/>
          <p:cNvPicPr>
            <a:picLocks noChangeAspect="1"/>
          </p:cNvPicPr>
          <p:nvPr userDrawn="1"/>
        </p:nvPicPr>
        <p:blipFill rotWithShape="1">
          <a:blip r:embed="rId3" cstate="print">
            <a:extLst>
              <a:ext uri="{28A0092B-C50C-407E-A947-70E740481C1C}">
                <a14:useLocalDpi xmlns:a14="http://schemas.microsoft.com/office/drawing/2010/main" val="0"/>
              </a:ext>
            </a:extLst>
          </a:blip>
          <a:srcRect l="7816" t="22176" r="7816" b="22176"/>
          <a:stretch/>
        </p:blipFill>
        <p:spPr>
          <a:xfrm>
            <a:off x="1955879" y="396286"/>
            <a:ext cx="2174711" cy="794584"/>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100000"/>
        </a:lnSpc>
        <a:spcBef>
          <a:spcPct val="0"/>
        </a:spcBef>
        <a:buNone/>
        <a:defRPr sz="3000" b="1" kern="1200" spc="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7272" r="9428"/>
          <a:stretch/>
        </p:blipFill>
        <p:spPr>
          <a:xfrm>
            <a:off x="0" y="-452"/>
            <a:ext cx="12192000" cy="6857999"/>
          </a:xfrm>
          <a:prstGeom prst="rect">
            <a:avLst/>
          </a:prstGeom>
        </p:spPr>
      </p:pic>
      <p:sp>
        <p:nvSpPr>
          <p:cNvPr id="7" name="Rectangle 14"/>
          <p:cNvSpPr>
            <a:spLocks noChangeArrowheads="1"/>
          </p:cNvSpPr>
          <p:nvPr/>
        </p:nvSpPr>
        <p:spPr bwMode="auto">
          <a:xfrm>
            <a:off x="460897" y="5521617"/>
            <a:ext cx="3960439" cy="1385888"/>
          </a:xfrm>
          <a:prstGeom prst="rect">
            <a:avLst/>
          </a:prstGeom>
          <a:noFill/>
          <a:ln w="9525">
            <a:noFill/>
            <a:miter lim="800000"/>
            <a:headEnd/>
            <a:tailEnd/>
          </a:ln>
        </p:spPr>
        <p:txBody>
          <a:bodyPr lIns="0" tIns="0" rIns="0" bIns="0"/>
          <a:lstStyle/>
          <a:p>
            <a:pPr eaLnBrk="1" hangingPunct="1"/>
            <a:r>
              <a:rPr lang="en-US" altLang="es-MX" sz="1200" b="1" dirty="0" smtClean="0">
                <a:solidFill>
                  <a:schemeClr val="tx2"/>
                </a:solidFill>
                <a:latin typeface="Arial" pitchFamily="34" charset="0"/>
                <a:cs typeface="Arial" pitchFamily="34" charset="0"/>
              </a:rPr>
              <a:t>Graciela Herrera</a:t>
            </a:r>
          </a:p>
          <a:p>
            <a:pPr eaLnBrk="1" hangingPunct="1"/>
            <a:r>
              <a:rPr lang="en-US" altLang="es-MX" sz="1200" b="1" dirty="0" smtClean="0">
                <a:solidFill>
                  <a:schemeClr val="tx2"/>
                </a:solidFill>
                <a:latin typeface="Arial" pitchFamily="34" charset="0"/>
                <a:cs typeface="Arial" pitchFamily="34" charset="0"/>
              </a:rPr>
              <a:t>Daniel Peña</a:t>
            </a:r>
          </a:p>
          <a:p>
            <a:pPr eaLnBrk="1" hangingPunct="1"/>
            <a:r>
              <a:rPr lang="en-US" altLang="es-MX" sz="1200" b="1" dirty="0" smtClean="0">
                <a:solidFill>
                  <a:schemeClr val="tx2"/>
                </a:solidFill>
                <a:latin typeface="Arial" pitchFamily="34" charset="0"/>
                <a:cs typeface="Arial" pitchFamily="34" charset="0"/>
              </a:rPr>
              <a:t>Jose Rojas</a:t>
            </a:r>
          </a:p>
          <a:p>
            <a:pPr eaLnBrk="1" hangingPunct="1"/>
            <a:r>
              <a:rPr lang="en-US" altLang="es-MX" sz="1200" b="1" dirty="0" smtClean="0">
                <a:solidFill>
                  <a:schemeClr val="tx2"/>
                </a:solidFill>
                <a:latin typeface="Arial" pitchFamily="34" charset="0"/>
                <a:cs typeface="Arial" pitchFamily="34" charset="0"/>
              </a:rPr>
              <a:t>Abraham Espinosa</a:t>
            </a:r>
          </a:p>
          <a:p>
            <a:pPr eaLnBrk="1" hangingPunct="1"/>
            <a:r>
              <a:rPr lang="en-US" altLang="es-MX" sz="1200" b="1" dirty="0" smtClean="0">
                <a:solidFill>
                  <a:schemeClr val="tx2"/>
                </a:solidFill>
                <a:latin typeface="Arial" pitchFamily="34" charset="0"/>
                <a:cs typeface="Arial" pitchFamily="34" charset="0"/>
              </a:rPr>
              <a:t>Bayardo Aguilar</a:t>
            </a:r>
          </a:p>
          <a:p>
            <a:pPr eaLnBrk="1" hangingPunct="1"/>
            <a:endParaRPr lang="en-US" altLang="es-MX" sz="1200" dirty="0" smtClean="0">
              <a:solidFill>
                <a:schemeClr val="tx2"/>
              </a:solidFill>
              <a:latin typeface="Arial" pitchFamily="34" charset="0"/>
              <a:cs typeface="Arial" pitchFamily="34" charset="0"/>
            </a:endParaRPr>
          </a:p>
          <a:p>
            <a:pPr eaLnBrk="1" hangingPunct="1"/>
            <a:r>
              <a:rPr lang="en-US" altLang="es-MX" sz="1200" dirty="0" smtClean="0">
                <a:solidFill>
                  <a:schemeClr val="tx2"/>
                </a:solidFill>
                <a:latin typeface="Arial" pitchFamily="34" charset="0"/>
                <a:cs typeface="Arial" pitchFamily="34" charset="0"/>
              </a:rPr>
              <a:t>May 25</a:t>
            </a:r>
            <a:r>
              <a:rPr lang="en-US" altLang="es-MX" sz="1200" baseline="30000" dirty="0" smtClean="0">
                <a:solidFill>
                  <a:schemeClr val="tx2"/>
                </a:solidFill>
                <a:latin typeface="Arial" pitchFamily="34" charset="0"/>
                <a:cs typeface="Arial" pitchFamily="34" charset="0"/>
              </a:rPr>
              <a:t>th</a:t>
            </a:r>
            <a:r>
              <a:rPr lang="en-US" altLang="es-MX" sz="1200" dirty="0" smtClean="0">
                <a:solidFill>
                  <a:schemeClr val="tx2"/>
                </a:solidFill>
                <a:latin typeface="Arial" pitchFamily="34" charset="0"/>
                <a:cs typeface="Arial" pitchFamily="34" charset="0"/>
              </a:rPr>
              <a:t>, 2019</a:t>
            </a:r>
            <a:endParaRPr lang="en-US" altLang="es-MX" sz="1200" b="1" dirty="0">
              <a:solidFill>
                <a:schemeClr val="tx2"/>
              </a:solidFill>
              <a:latin typeface="Arial" pitchFamily="34" charset="0"/>
              <a:cs typeface="Arial" pitchFamily="34" charset="0"/>
            </a:endParaRPr>
          </a:p>
        </p:txBody>
      </p:sp>
      <p:sp>
        <p:nvSpPr>
          <p:cNvPr id="8" name="Title 12"/>
          <p:cNvSpPr>
            <a:spLocks noGrp="1"/>
          </p:cNvSpPr>
          <p:nvPr>
            <p:ph type="title"/>
          </p:nvPr>
        </p:nvSpPr>
        <p:spPr>
          <a:xfrm>
            <a:off x="460897" y="620539"/>
            <a:ext cx="5419079" cy="3816573"/>
          </a:xfrm>
        </p:spPr>
        <p:txBody>
          <a:bodyPr/>
          <a:lstStyle/>
          <a:p>
            <a:r>
              <a:rPr lang="en-US" altLang="es-MX" sz="3200" dirty="0" smtClean="0">
                <a:solidFill>
                  <a:schemeClr val="tx2"/>
                </a:solidFill>
              </a:rPr>
              <a:t>Codestarters</a:t>
            </a:r>
            <a:br>
              <a:rPr lang="en-US" altLang="es-MX" sz="3200" dirty="0" smtClean="0">
                <a:solidFill>
                  <a:schemeClr val="tx2"/>
                </a:solidFill>
              </a:rPr>
            </a:br>
            <a:r>
              <a:rPr lang="en-US" altLang="es-MX" sz="3200" dirty="0" smtClean="0">
                <a:solidFill>
                  <a:schemeClr val="tx2"/>
                </a:solidFill>
              </a:rPr>
              <a:t/>
            </a:r>
            <a:br>
              <a:rPr lang="en-US" altLang="es-MX" sz="3200" dirty="0" smtClean="0">
                <a:solidFill>
                  <a:schemeClr val="tx2"/>
                </a:solidFill>
              </a:rPr>
            </a:br>
            <a:r>
              <a:rPr lang="en-US" altLang="es-MX" sz="3200" dirty="0" smtClean="0">
                <a:solidFill>
                  <a:schemeClr val="tx2"/>
                </a:solidFill>
              </a:rPr>
              <a:t>Project 2 – Extract, Transform &amp; Load Project</a:t>
            </a:r>
            <a:br>
              <a:rPr lang="en-US" altLang="es-MX" sz="3200" dirty="0" smtClean="0">
                <a:solidFill>
                  <a:schemeClr val="tx2"/>
                </a:solidFill>
              </a:rPr>
            </a:br>
            <a:r>
              <a:rPr lang="en-US" altLang="es-MX" sz="3200" dirty="0" smtClean="0"/>
              <a:t>“Correlation between a loan portfolio and the GDP”</a:t>
            </a:r>
            <a:endParaRPr lang="en-US" sz="3200" dirty="0">
              <a:solidFill>
                <a:schemeClr val="tx2"/>
              </a:solidFill>
            </a:endParaRPr>
          </a:p>
        </p:txBody>
      </p:sp>
    </p:spTree>
    <p:extLst>
      <p:ext uri="{BB962C8B-B14F-4D97-AF65-F5344CB8AC3E}">
        <p14:creationId xmlns:p14="http://schemas.microsoft.com/office/powerpoint/2010/main" val="2725796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231904" y="2276723"/>
            <a:ext cx="4452481" cy="3816573"/>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000" b="1" kern="1200">
                <a:solidFill>
                  <a:schemeClr val="tx2"/>
                </a:solidFill>
                <a:latin typeface="Arial" pitchFamily="34" charset="0"/>
                <a:ea typeface="+mj-ea"/>
                <a:cs typeface="Arial" pitchFamily="34" charset="0"/>
              </a:defRPr>
            </a:lvl1pPr>
          </a:lstStyle>
          <a:p>
            <a:pPr algn="ctr"/>
            <a:r>
              <a:rPr lang="en-US" altLang="es-MX" dirty="0" smtClean="0">
                <a:solidFill>
                  <a:schemeClr val="bg1"/>
                </a:solidFill>
              </a:rPr>
              <a:t/>
            </a:r>
            <a:br>
              <a:rPr lang="en-US" altLang="es-MX" dirty="0" smtClean="0">
                <a:solidFill>
                  <a:schemeClr val="bg1"/>
                </a:solidFill>
              </a:rPr>
            </a:br>
            <a:r>
              <a:rPr lang="en-US" altLang="es-MX" dirty="0" smtClean="0">
                <a:solidFill>
                  <a:schemeClr val="bg1"/>
                </a:solidFill>
              </a:rPr>
              <a:t/>
            </a:r>
            <a:br>
              <a:rPr lang="en-US" altLang="es-MX" dirty="0" smtClean="0">
                <a:solidFill>
                  <a:schemeClr val="bg1"/>
                </a:solidFill>
              </a:rPr>
            </a:br>
            <a:r>
              <a:rPr lang="en-US" altLang="es-MX" dirty="0" smtClean="0">
                <a:solidFill>
                  <a:schemeClr val="bg1"/>
                </a:solidFill>
              </a:rPr>
              <a:t>Questions?</a:t>
            </a:r>
            <a:endParaRPr lang="en-US" dirty="0">
              <a:solidFill>
                <a:schemeClr val="bg1"/>
              </a:solidFill>
            </a:endParaRPr>
          </a:p>
        </p:txBody>
      </p:sp>
    </p:spTree>
    <p:extLst>
      <p:ext uri="{BB962C8B-B14F-4D97-AF65-F5344CB8AC3E}">
        <p14:creationId xmlns:p14="http://schemas.microsoft.com/office/powerpoint/2010/main" val="2573195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3937"/>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Title 1"/>
          <p:cNvSpPr>
            <a:spLocks noGrp="1"/>
          </p:cNvSpPr>
          <p:nvPr>
            <p:ph type="title"/>
          </p:nvPr>
        </p:nvSpPr>
        <p:spPr>
          <a:xfrm>
            <a:off x="3412769" y="1953344"/>
            <a:ext cx="5467085" cy="1143000"/>
          </a:xfrm>
        </p:spPr>
        <p:txBody>
          <a:bodyPr anchor="ctr"/>
          <a:lstStyle/>
          <a:p>
            <a:pPr algn="ctr"/>
            <a:r>
              <a:rPr lang="en-US" dirty="0" smtClean="0"/>
              <a:t>Thank You!</a:t>
            </a:r>
            <a:endParaRPr lang="en-US" dirty="0"/>
          </a:p>
        </p:txBody>
      </p:sp>
      <p:sp>
        <p:nvSpPr>
          <p:cNvPr id="8" name="Title 1"/>
          <p:cNvSpPr txBox="1">
            <a:spLocks/>
          </p:cNvSpPr>
          <p:nvPr/>
        </p:nvSpPr>
        <p:spPr>
          <a:xfrm>
            <a:off x="3100278" y="4450804"/>
            <a:ext cx="6092066" cy="1143000"/>
          </a:xfrm>
          <a:prstGeom prst="rect">
            <a:avLst/>
          </a:prstGeom>
        </p:spPr>
        <p:txBody>
          <a:bodyPr vert="horz" lIns="0" tIns="0" rIns="0" bIns="0" rtlCol="0" anchor="ctr">
            <a:noAutofit/>
          </a:bodyPr>
          <a:lstStyle>
            <a:lvl1pPr algn="l" defTabSz="914400" rtl="0" eaLnBrk="1" latinLnBrk="0" hangingPunct="1">
              <a:lnSpc>
                <a:spcPct val="100000"/>
              </a:lnSpc>
              <a:spcBef>
                <a:spcPct val="0"/>
              </a:spcBef>
              <a:buNone/>
              <a:defRPr sz="4000" b="1" kern="1200">
                <a:solidFill>
                  <a:schemeClr val="bg1"/>
                </a:solidFill>
                <a:latin typeface="Arial" pitchFamily="34" charset="0"/>
                <a:ea typeface="+mj-ea"/>
                <a:cs typeface="Arial" pitchFamily="34" charset="0"/>
              </a:defRPr>
            </a:lvl1pPr>
          </a:lstStyle>
          <a:p>
            <a:pPr algn="ctr"/>
            <a:r>
              <a:rPr lang="en-US" dirty="0" smtClean="0"/>
              <a:t>Codestarters – Project 2 </a:t>
            </a:r>
            <a:endParaRPr lang="en-US" dirty="0"/>
          </a:p>
        </p:txBody>
      </p:sp>
      <p:sp>
        <p:nvSpPr>
          <p:cNvPr id="12" name="Rectangle 14"/>
          <p:cNvSpPr>
            <a:spLocks noChangeArrowheads="1"/>
          </p:cNvSpPr>
          <p:nvPr/>
        </p:nvSpPr>
        <p:spPr bwMode="auto">
          <a:xfrm>
            <a:off x="4166092" y="5454872"/>
            <a:ext cx="3960439" cy="1385888"/>
          </a:xfrm>
          <a:prstGeom prst="rect">
            <a:avLst/>
          </a:prstGeom>
          <a:noFill/>
          <a:ln w="9525">
            <a:noFill/>
            <a:miter lim="800000"/>
            <a:headEnd/>
            <a:tailEnd/>
          </a:ln>
        </p:spPr>
        <p:txBody>
          <a:bodyPr lIns="0" tIns="0" rIns="0" bIns="0"/>
          <a:lstStyle/>
          <a:p>
            <a:pPr algn="ctr"/>
            <a:r>
              <a:rPr lang="en-US" altLang="es-MX" sz="1200" b="1" dirty="0">
                <a:solidFill>
                  <a:schemeClr val="bg1"/>
                </a:solidFill>
                <a:latin typeface="Arial" pitchFamily="34" charset="0"/>
                <a:cs typeface="Arial" pitchFamily="34" charset="0"/>
              </a:rPr>
              <a:t>Graciela Herrera</a:t>
            </a:r>
          </a:p>
          <a:p>
            <a:pPr algn="ctr"/>
            <a:r>
              <a:rPr lang="en-US" altLang="es-MX" sz="1200" b="1" dirty="0">
                <a:solidFill>
                  <a:schemeClr val="bg1"/>
                </a:solidFill>
                <a:latin typeface="Arial" pitchFamily="34" charset="0"/>
                <a:cs typeface="Arial" pitchFamily="34" charset="0"/>
              </a:rPr>
              <a:t>Daniel Peña</a:t>
            </a:r>
          </a:p>
          <a:p>
            <a:pPr algn="ctr"/>
            <a:r>
              <a:rPr lang="en-US" altLang="es-MX" sz="1200" b="1" dirty="0">
                <a:solidFill>
                  <a:schemeClr val="bg1"/>
                </a:solidFill>
                <a:latin typeface="Arial" pitchFamily="34" charset="0"/>
                <a:cs typeface="Arial" pitchFamily="34" charset="0"/>
              </a:rPr>
              <a:t>Jose Rojas</a:t>
            </a:r>
          </a:p>
          <a:p>
            <a:pPr algn="ctr"/>
            <a:r>
              <a:rPr lang="en-US" altLang="es-MX" sz="1200" b="1" dirty="0">
                <a:solidFill>
                  <a:schemeClr val="bg1"/>
                </a:solidFill>
                <a:latin typeface="Arial" pitchFamily="34" charset="0"/>
                <a:cs typeface="Arial" pitchFamily="34" charset="0"/>
              </a:rPr>
              <a:t>Abraham Espinosa</a:t>
            </a:r>
          </a:p>
          <a:p>
            <a:pPr algn="ctr"/>
            <a:r>
              <a:rPr lang="en-US" altLang="es-MX" sz="1200" b="1" dirty="0">
                <a:solidFill>
                  <a:schemeClr val="bg1"/>
                </a:solidFill>
                <a:latin typeface="Arial" pitchFamily="34" charset="0"/>
                <a:cs typeface="Arial" pitchFamily="34" charset="0"/>
              </a:rPr>
              <a:t>Bayardo Aguilar</a:t>
            </a:r>
          </a:p>
          <a:p>
            <a:pPr algn="ctr"/>
            <a:endParaRPr lang="en-US" altLang="es-MX" sz="1200" b="1" dirty="0">
              <a:solidFill>
                <a:schemeClr val="bg1"/>
              </a:solidFill>
              <a:latin typeface="Arial" pitchFamily="34" charset="0"/>
              <a:cs typeface="Arial" pitchFamily="34" charset="0"/>
            </a:endParaRPr>
          </a:p>
          <a:p>
            <a:pPr algn="ctr"/>
            <a:r>
              <a:rPr lang="en-US" altLang="es-MX" sz="1200" b="1" dirty="0">
                <a:solidFill>
                  <a:schemeClr val="bg1"/>
                </a:solidFill>
                <a:latin typeface="Arial" pitchFamily="34" charset="0"/>
                <a:cs typeface="Arial" pitchFamily="34" charset="0"/>
              </a:rPr>
              <a:t>May 25th, 2019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83432" y="379594"/>
            <a:ext cx="2301240" cy="952500"/>
          </a:xfrm>
          <a:prstGeom prst="rect">
            <a:avLst/>
          </a:prstGeom>
        </p:spPr>
      </p:pic>
      <p:sp>
        <p:nvSpPr>
          <p:cNvPr id="2" name="Title 1"/>
          <p:cNvSpPr>
            <a:spLocks noGrp="1"/>
          </p:cNvSpPr>
          <p:nvPr>
            <p:ph type="ctrTitle"/>
          </p:nvPr>
        </p:nvSpPr>
        <p:spPr>
          <a:xfrm>
            <a:off x="983432" y="591997"/>
            <a:ext cx="6502348" cy="800700"/>
          </a:xfrm>
        </p:spPr>
        <p:txBody>
          <a:bodyPr>
            <a:normAutofit/>
          </a:bodyPr>
          <a:lstStyle/>
          <a:p>
            <a:pPr>
              <a:defRPr/>
            </a:pPr>
            <a:r>
              <a:rPr lang="en-US" sz="4800" dirty="0" smtClean="0"/>
              <a:t>Content</a:t>
            </a:r>
            <a:endParaRPr lang="en-US" sz="4800" dirty="0"/>
          </a:p>
        </p:txBody>
      </p:sp>
      <p:graphicFrame>
        <p:nvGraphicFramePr>
          <p:cNvPr id="6" name="Group 2"/>
          <p:cNvGraphicFramePr>
            <a:graphicFrameLocks noGrp="1"/>
          </p:cNvGraphicFramePr>
          <p:nvPr>
            <p:extLst>
              <p:ext uri="{D42A27DB-BD31-4B8C-83A1-F6EECF244321}">
                <p14:modId xmlns:p14="http://schemas.microsoft.com/office/powerpoint/2010/main" val="1335004359"/>
              </p:ext>
            </p:extLst>
          </p:nvPr>
        </p:nvGraphicFramePr>
        <p:xfrm>
          <a:off x="1055440" y="1960149"/>
          <a:ext cx="5904656" cy="3849139"/>
        </p:xfrm>
        <a:graphic>
          <a:graphicData uri="http://schemas.openxmlformats.org/drawingml/2006/table">
            <a:tbl>
              <a:tblPr/>
              <a:tblGrid>
                <a:gridCol w="5074903"/>
                <a:gridCol w="829753"/>
              </a:tblGrid>
              <a:tr h="273488">
                <a:tc>
                  <a:txBody>
                    <a:bodyPr/>
                    <a:lstStyle/>
                    <a:p>
                      <a:pPr>
                        <a:defRPr/>
                      </a:pPr>
                      <a:r>
                        <a:rPr lang="en-US" sz="2400" b="1" dirty="0" smtClean="0">
                          <a:solidFill>
                            <a:prstClr val="white"/>
                          </a:solidFill>
                          <a:latin typeface="Arial" panose="020B0604020202020204" pitchFamily="34" charset="0"/>
                          <a:cs typeface="Arial" panose="020B0604020202020204" pitchFamily="34" charset="0"/>
                        </a:rPr>
                        <a:t>Summary</a:t>
                      </a:r>
                      <a:endParaRPr lang="en-US" sz="2400" b="1" dirty="0">
                        <a:solidFill>
                          <a:prstClr val="white"/>
                        </a:solidFill>
                        <a:latin typeface="Arial" panose="020B0604020202020204" pitchFamily="34" charset="0"/>
                        <a:cs typeface="Arial" panose="020B0604020202020204" pitchFamily="34" charset="0"/>
                      </a:endParaRPr>
                    </a:p>
                  </a:txBody>
                  <a:tcPr marL="47287" marR="47287" marT="31172" marB="31172"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kern="1200"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a:noFill/>
                    </a:lnL>
                    <a:lnR cap="flat">
                      <a:noFill/>
                    </a:lnR>
                    <a:lnT>
                      <a:noFill/>
                    </a:lnT>
                    <a:lnB>
                      <a:noFill/>
                    </a:lnB>
                    <a:lnTlToBr>
                      <a:noFill/>
                    </a:lnTlToBr>
                    <a:lnBlToTr>
                      <a:noFill/>
                    </a:lnBlToTr>
                    <a:noFill/>
                  </a:tcPr>
                </a:tc>
              </a:tr>
              <a:tr h="570344">
                <a:tc>
                  <a:txBody>
                    <a:bodyPr/>
                    <a:lstStyle/>
                    <a:p>
                      <a:pPr marL="0" marR="0" lvl="1" indent="0" algn="l" defTabSz="762000" rtl="0" eaLnBrk="1" fontAlgn="base" latinLnBrk="0" hangingPunct="1">
                        <a:lnSpc>
                          <a:spcPct val="100000"/>
                        </a:lnSpc>
                        <a:spcBef>
                          <a:spcPts val="600"/>
                        </a:spcBef>
                        <a:spcAft>
                          <a:spcPts val="0"/>
                        </a:spcAft>
                        <a:buClr>
                          <a:schemeClr val="bg1"/>
                        </a:buClr>
                        <a:buSzPct val="100000"/>
                        <a:buFont typeface="+mj-lt"/>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defRPr/>
                      </a:pPr>
                      <a:r>
                        <a:rPr lang="en-US" sz="2400" b="1" dirty="0" smtClean="0">
                          <a:solidFill>
                            <a:prstClr val="white"/>
                          </a:solidFill>
                          <a:latin typeface="Arial" panose="020B0604020202020204" pitchFamily="34" charset="0"/>
                          <a:cs typeface="Arial" panose="020B0604020202020204" pitchFamily="34" charset="0"/>
                        </a:rPr>
                        <a:t>Extract, Transform &amp; Load</a:t>
                      </a:r>
                    </a:p>
                    <a:p>
                      <a:pPr>
                        <a:defRPr/>
                      </a:pPr>
                      <a:endParaRPr lang="en-US" sz="2400" b="1" dirty="0" smtClean="0">
                        <a:solidFill>
                          <a:prstClr val="white"/>
                        </a:solidFill>
                        <a:latin typeface="Arial" panose="020B0604020202020204" pitchFamily="34" charset="0"/>
                        <a:cs typeface="Arial" panose="020B0604020202020204" pitchFamily="34" charset="0"/>
                      </a:endParaRPr>
                    </a:p>
                    <a:p>
                      <a:pPr>
                        <a:defRPr/>
                      </a:pPr>
                      <a:r>
                        <a:rPr lang="en-US" sz="2400" b="1" dirty="0" smtClean="0">
                          <a:solidFill>
                            <a:prstClr val="white"/>
                          </a:solidFill>
                          <a:latin typeface="Arial" panose="020B0604020202020204" pitchFamily="34" charset="0"/>
                          <a:cs typeface="Arial" panose="020B0604020202020204" pitchFamily="34" charset="0"/>
                        </a:rPr>
                        <a:t>(Data Clean up &amp; Exploration)</a:t>
                      </a:r>
                      <a:endParaRPr lang="en-US" sz="2400" b="1" dirty="0">
                        <a:solidFill>
                          <a:prstClr val="white"/>
                        </a:solidFill>
                        <a:latin typeface="Arial" panose="020B0604020202020204" pitchFamily="34" charset="0"/>
                        <a:cs typeface="Arial" panose="020B0604020202020204" pitchFamily="34" charset="0"/>
                      </a:endParaRPr>
                    </a:p>
                  </a:txBody>
                  <a:tcPr marL="47287" marR="47287" marT="31172" marB="31172"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a:noFill/>
                    </a:lnL>
                    <a:lnR cap="flat">
                      <a:noFill/>
                    </a:lnR>
                    <a:lnT>
                      <a:noFill/>
                    </a:lnT>
                    <a:lnB>
                      <a:noFill/>
                    </a:lnB>
                    <a:lnTlToBr>
                      <a:noFill/>
                    </a:lnTlToBr>
                    <a:lnBlToTr>
                      <a:noFill/>
                    </a:lnBlToTr>
                    <a:noFill/>
                  </a:tcPr>
                </a:tc>
              </a:tr>
              <a:tr h="570344">
                <a:tc>
                  <a:txBody>
                    <a:bodyPr/>
                    <a:lstStyle/>
                    <a:p>
                      <a:pPr marL="0" marR="0" lvl="1" indent="0" algn="l" defTabSz="762000" rtl="0" eaLnBrk="1" fontAlgn="base" latinLnBrk="0" hangingPunct="1">
                        <a:lnSpc>
                          <a:spcPct val="100000"/>
                        </a:lnSpc>
                        <a:spcBef>
                          <a:spcPts val="600"/>
                        </a:spcBef>
                        <a:spcAft>
                          <a:spcPts val="0"/>
                        </a:spcAft>
                        <a:buClr>
                          <a:schemeClr val="bg1"/>
                        </a:buClr>
                        <a:buSzPct val="100000"/>
                        <a:buFont typeface="+mj-lt"/>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marR="0" lvl="1" indent="0" algn="l" defTabSz="762000" rtl="0" eaLnBrk="1" fontAlgn="base" latinLnBrk="0" hangingPunct="1">
                        <a:lnSpc>
                          <a:spcPct val="100000"/>
                        </a:lnSpc>
                        <a:spcBef>
                          <a:spcPts val="600"/>
                        </a:spcBef>
                        <a:spcAft>
                          <a:spcPts val="0"/>
                        </a:spcAft>
                        <a:buClr>
                          <a:schemeClr val="bg1"/>
                        </a:buClr>
                        <a:buSzPct val="100000"/>
                        <a:buFont typeface="+mj-lt"/>
                        <a:buNone/>
                        <a:tabLst/>
                      </a:pPr>
                      <a:r>
                        <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Annex – Jupyter Notebook</a:t>
                      </a:r>
                    </a:p>
                  </a:txBody>
                  <a:tcPr marL="47287" marR="47287" marT="31172" marB="31172"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a:noFill/>
                    </a:lnL>
                    <a:lnR cap="flat">
                      <a:noFill/>
                    </a:lnR>
                    <a:lnT>
                      <a:noFill/>
                    </a:lnT>
                    <a:lnB>
                      <a:noFill/>
                    </a:lnB>
                    <a:lnTlToBr>
                      <a:noFill/>
                    </a:lnTlToBr>
                    <a:lnBlToTr>
                      <a:noFill/>
                    </a:lnBlToTr>
                    <a:noFill/>
                  </a:tcPr>
                </a:tc>
              </a:tr>
              <a:tr h="570344">
                <a:tc>
                  <a:txBody>
                    <a:bodyPr/>
                    <a:lstStyle/>
                    <a:p>
                      <a:pPr marL="0" marR="0" lvl="1" indent="0" algn="l" defTabSz="762000" rtl="0" eaLnBrk="1" fontAlgn="base" latinLnBrk="0" hangingPunct="1">
                        <a:lnSpc>
                          <a:spcPct val="100000"/>
                        </a:lnSpc>
                        <a:spcBef>
                          <a:spcPts val="600"/>
                        </a:spcBef>
                        <a:spcAft>
                          <a:spcPts val="0"/>
                        </a:spcAft>
                        <a:buClr>
                          <a:schemeClr val="bg1"/>
                        </a:buClr>
                        <a:buSzPct val="100000"/>
                        <a:buFont typeface="+mj-lt"/>
                        <a:buNone/>
                        <a:tabLst/>
                        <a:defRPr/>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a:noFill/>
                    </a:lnL>
                    <a:lnR cap="flat">
                      <a:noFill/>
                    </a:lnR>
                    <a:lnT>
                      <a:noFill/>
                    </a:lnT>
                    <a:lnB>
                      <a:noFill/>
                    </a:lnB>
                    <a:lnTlToBr>
                      <a:noFill/>
                    </a:lnTlToBr>
                    <a:lnBlToTr>
                      <a:noFill/>
                    </a:lnBlToTr>
                    <a:noFill/>
                  </a:tcPr>
                </a:tc>
              </a:tr>
              <a:tr h="455243">
                <a:tc>
                  <a:txBody>
                    <a:bodyPr/>
                    <a:lstStyle/>
                    <a:p>
                      <a:pPr marL="187325" marR="0" lvl="1" indent="-185738" algn="l" defTabSz="762000" rtl="0" eaLnBrk="1" fontAlgn="base" latinLnBrk="0" hangingPunct="1">
                        <a:lnSpc>
                          <a:spcPct val="100000"/>
                        </a:lnSpc>
                        <a:spcBef>
                          <a:spcPts val="600"/>
                        </a:spcBef>
                        <a:spcAft>
                          <a:spcPts val="0"/>
                        </a:spcAft>
                        <a:buClr>
                          <a:schemeClr val="tx2"/>
                        </a:buClr>
                        <a:buSzPct val="85000"/>
                        <a:buFont typeface="Wingdings" pitchFamily="2" charset="2"/>
                        <a:buNone/>
                        <a:tabLst/>
                        <a:defRPr/>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47287" marR="47287" marT="31172" marB="31172"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0"/>
                        </a:spcAft>
                        <a:buClr>
                          <a:schemeClr val="tx2"/>
                        </a:buClr>
                        <a:buSzPct val="85000"/>
                        <a:buFont typeface="Wingdings" pitchFamily="2" charset="2"/>
                        <a:buNone/>
                        <a:tabLst/>
                      </a:pPr>
                      <a:endParaRPr kumimoji="0" lang="en-US" sz="2400" b="0" i="0" u="none" strike="noStrike" cap="none" normalizeH="0" baseline="0" noProof="0" dirty="0" smtClean="0">
                        <a:ln>
                          <a:noFill/>
                        </a:ln>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sym typeface="Arial"/>
                      </a:endParaRPr>
                    </a:p>
                  </a:txBody>
                  <a:tcPr marL="47287" marR="47287" marT="31172" marB="31172" horzOverflow="overflow">
                    <a:lnL>
                      <a:noFill/>
                    </a:lnL>
                    <a:lnR cap="flat">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090500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8819" r="21357" b="2467"/>
          <a:stretch/>
        </p:blipFill>
        <p:spPr>
          <a:xfrm>
            <a:off x="0" y="0"/>
            <a:ext cx="12181246" cy="6858000"/>
          </a:xfrm>
          <a:prstGeom prst="rect">
            <a:avLst/>
          </a:prstGeom>
        </p:spPr>
      </p:pic>
      <p:sp>
        <p:nvSpPr>
          <p:cNvPr id="7" name="Title 12"/>
          <p:cNvSpPr>
            <a:spLocks noGrp="1"/>
          </p:cNvSpPr>
          <p:nvPr>
            <p:ph type="title"/>
          </p:nvPr>
        </p:nvSpPr>
        <p:spPr>
          <a:xfrm>
            <a:off x="191344" y="116632"/>
            <a:ext cx="6571207" cy="6120680"/>
          </a:xfrm>
        </p:spPr>
        <p:txBody>
          <a:bodyPr/>
          <a:lstStyle/>
          <a:p>
            <a:pPr>
              <a:tabLst>
                <a:tab pos="568325" algn="l"/>
              </a:tabLst>
              <a:defRPr/>
            </a:pPr>
            <a:r>
              <a:rPr lang="en-US" altLang="es-MX" dirty="0" smtClean="0">
                <a:solidFill>
                  <a:schemeClr val="tx2"/>
                </a:solidFill>
              </a:rPr>
              <a:t>Summary</a:t>
            </a:r>
            <a:br>
              <a:rPr lang="en-US" altLang="es-MX" dirty="0" smtClean="0">
                <a:solidFill>
                  <a:schemeClr val="tx2"/>
                </a:solidFill>
              </a:rPr>
            </a:br>
            <a:r>
              <a:rPr lang="en-US" altLang="es-MX" dirty="0" smtClean="0">
                <a:solidFill>
                  <a:schemeClr val="tx2"/>
                </a:solidFill>
              </a:rPr>
              <a:t/>
            </a:r>
            <a:br>
              <a:rPr lang="en-US" altLang="es-MX" dirty="0" smtClean="0">
                <a:solidFill>
                  <a:schemeClr val="tx2"/>
                </a:solidFill>
              </a:rPr>
            </a:br>
            <a:r>
              <a:rPr lang="en-US" sz="2200" b="0" dirty="0" smtClean="0">
                <a:solidFill>
                  <a:schemeClr val="tx2"/>
                </a:solidFill>
              </a:rPr>
              <a:t>A </a:t>
            </a:r>
            <a:r>
              <a:rPr lang="en-US" sz="2200" b="0" dirty="0">
                <a:solidFill>
                  <a:schemeClr val="tx2"/>
                </a:solidFill>
              </a:rPr>
              <a:t>brief summary of the activities performed to gather the data and start the clean up &amp; exploration process:</a:t>
            </a:r>
            <a:br>
              <a:rPr lang="en-US" sz="2200" b="0" dirty="0">
                <a:solidFill>
                  <a:schemeClr val="tx2"/>
                </a:solidFill>
              </a:rPr>
            </a:br>
            <a:r>
              <a:rPr lang="en-US" sz="2200" b="0" dirty="0">
                <a:solidFill>
                  <a:schemeClr val="tx2"/>
                </a:solidFill>
              </a:rPr>
              <a:t/>
            </a:r>
            <a:br>
              <a:rPr lang="en-US" sz="2200" b="0" dirty="0">
                <a:solidFill>
                  <a:schemeClr val="tx2"/>
                </a:solidFill>
              </a:rPr>
            </a:br>
            <a:r>
              <a:rPr lang="en-US" sz="2200" b="0" dirty="0" smtClean="0">
                <a:solidFill>
                  <a:schemeClr val="tx2"/>
                </a:solidFill>
              </a:rPr>
              <a:t>- The intention was to match PIB data by geographic state and loan data from the biggest bank in Mexico</a:t>
            </a:r>
            <a:br>
              <a:rPr lang="en-US" sz="2200" b="0" dirty="0" smtClean="0">
                <a:solidFill>
                  <a:schemeClr val="tx2"/>
                </a:solidFill>
              </a:rPr>
            </a:br>
            <a:r>
              <a:rPr lang="en-US" sz="2200" b="0" dirty="0">
                <a:solidFill>
                  <a:schemeClr val="tx2"/>
                </a:solidFill>
              </a:rPr>
              <a:t/>
            </a:r>
            <a:br>
              <a:rPr lang="en-US" sz="2200" b="0" dirty="0">
                <a:solidFill>
                  <a:schemeClr val="tx2"/>
                </a:solidFill>
              </a:rPr>
            </a:br>
            <a:r>
              <a:rPr lang="en-US" sz="2200" b="0" dirty="0" smtClean="0">
                <a:solidFill>
                  <a:schemeClr val="tx2"/>
                </a:solidFill>
              </a:rPr>
              <a:t>- Data was collected </a:t>
            </a:r>
            <a:r>
              <a:rPr lang="en-US" sz="2200" b="0" dirty="0">
                <a:solidFill>
                  <a:schemeClr val="tx2"/>
                </a:solidFill>
              </a:rPr>
              <a:t>from multiple sources </a:t>
            </a:r>
            <a:r>
              <a:rPr lang="en-US" sz="2200" b="0" dirty="0" smtClean="0">
                <a:solidFill>
                  <a:schemeClr val="tx2"/>
                </a:solidFill>
              </a:rPr>
              <a:t/>
            </a:r>
            <a:br>
              <a:rPr lang="en-US" sz="2200" b="0" dirty="0" smtClean="0">
                <a:solidFill>
                  <a:schemeClr val="tx2"/>
                </a:solidFill>
              </a:rPr>
            </a:br>
            <a:r>
              <a:rPr lang="en-US" sz="2200" b="0" dirty="0">
                <a:solidFill>
                  <a:schemeClr val="tx2"/>
                </a:solidFill>
              </a:rPr>
              <a:t> </a:t>
            </a:r>
            <a:r>
              <a:rPr lang="en-US" sz="2200" b="0" dirty="0" smtClean="0">
                <a:solidFill>
                  <a:schemeClr val="tx2"/>
                </a:solidFill>
              </a:rPr>
              <a:t>  (</a:t>
            </a:r>
            <a:r>
              <a:rPr lang="en-US" sz="2200" b="0" dirty="0">
                <a:solidFill>
                  <a:schemeClr val="tx2"/>
                </a:solidFill>
              </a:rPr>
              <a:t>CNBV &amp; </a:t>
            </a:r>
            <a:r>
              <a:rPr lang="en-US" sz="2200" b="0" dirty="0" smtClean="0">
                <a:solidFill>
                  <a:schemeClr val="tx2"/>
                </a:solidFill>
              </a:rPr>
              <a:t>INEGI websites), and downloaded as csv</a:t>
            </a:r>
            <a:r>
              <a:rPr lang="en-US" sz="2200" b="0" dirty="0">
                <a:solidFill>
                  <a:schemeClr val="tx2"/>
                </a:solidFill>
              </a:rPr>
              <a:t/>
            </a:r>
            <a:br>
              <a:rPr lang="en-US" sz="2200" b="0" dirty="0">
                <a:solidFill>
                  <a:schemeClr val="tx2"/>
                </a:solidFill>
              </a:rPr>
            </a:br>
            <a:r>
              <a:rPr lang="en-US" sz="2200" b="0" dirty="0">
                <a:solidFill>
                  <a:schemeClr val="tx2"/>
                </a:solidFill>
              </a:rPr>
              <a:t/>
            </a:r>
            <a:br>
              <a:rPr lang="en-US" sz="2200" b="0" dirty="0">
                <a:solidFill>
                  <a:schemeClr val="tx2"/>
                </a:solidFill>
              </a:rPr>
            </a:br>
            <a:r>
              <a:rPr lang="en-US" sz="2200" b="0" dirty="0" smtClean="0">
                <a:solidFill>
                  <a:schemeClr val="tx2"/>
                </a:solidFill>
              </a:rPr>
              <a:t>- Transform </a:t>
            </a:r>
            <a:r>
              <a:rPr lang="en-US" sz="2200" b="0" dirty="0">
                <a:solidFill>
                  <a:schemeClr val="tx2"/>
                </a:solidFill>
              </a:rPr>
              <a:t>the data </a:t>
            </a:r>
            <a:r>
              <a:rPr lang="en-US" sz="2200" b="0" dirty="0" smtClean="0">
                <a:solidFill>
                  <a:schemeClr val="tx2"/>
                </a:solidFill>
              </a:rPr>
              <a:t>- clean </a:t>
            </a:r>
            <a:r>
              <a:rPr lang="en-US" sz="2200" b="0" dirty="0">
                <a:solidFill>
                  <a:schemeClr val="tx2"/>
                </a:solidFill>
              </a:rPr>
              <a:t>and structure the </a:t>
            </a:r>
            <a:r>
              <a:rPr lang="en-US" sz="2200" b="0" dirty="0" smtClean="0">
                <a:solidFill>
                  <a:schemeClr val="tx2"/>
                </a:solidFill>
              </a:rPr>
              <a:t>data</a:t>
            </a:r>
            <a:r>
              <a:rPr lang="en-US" sz="2200" b="0" dirty="0">
                <a:solidFill>
                  <a:schemeClr val="tx2"/>
                </a:solidFill>
              </a:rPr>
              <a:t/>
            </a:r>
            <a:br>
              <a:rPr lang="en-US" sz="2200" b="0" dirty="0">
                <a:solidFill>
                  <a:schemeClr val="tx2"/>
                </a:solidFill>
              </a:rPr>
            </a:br>
            <a:r>
              <a:rPr lang="en-US" sz="2200" b="0" dirty="0">
                <a:solidFill>
                  <a:schemeClr val="tx2"/>
                </a:solidFill>
              </a:rPr>
              <a:t> </a:t>
            </a:r>
            <a:r>
              <a:rPr lang="en-US" sz="2200" b="0" dirty="0" smtClean="0">
                <a:solidFill>
                  <a:schemeClr val="tx2"/>
                </a:solidFill>
              </a:rPr>
              <a:t>  (</a:t>
            </a:r>
            <a:r>
              <a:rPr lang="en-US" sz="2200" b="0" dirty="0">
                <a:solidFill>
                  <a:schemeClr val="tx2"/>
                </a:solidFill>
              </a:rPr>
              <a:t>more details will be explained with the Data </a:t>
            </a:r>
            <a:r>
              <a:rPr lang="en-US" sz="2200" b="0" dirty="0" smtClean="0">
                <a:solidFill>
                  <a:schemeClr val="tx2"/>
                </a:solidFill>
              </a:rPr>
              <a:t/>
            </a:r>
            <a:br>
              <a:rPr lang="en-US" sz="2200" b="0" dirty="0" smtClean="0">
                <a:solidFill>
                  <a:schemeClr val="tx2"/>
                </a:solidFill>
              </a:rPr>
            </a:br>
            <a:r>
              <a:rPr lang="en-US" sz="2200" b="0" dirty="0">
                <a:solidFill>
                  <a:schemeClr val="tx2"/>
                </a:solidFill>
              </a:rPr>
              <a:t> </a:t>
            </a:r>
            <a:r>
              <a:rPr lang="en-US" sz="2200" b="0" dirty="0" smtClean="0">
                <a:solidFill>
                  <a:schemeClr val="tx2"/>
                </a:solidFill>
              </a:rPr>
              <a:t>    Analysis walkthrough</a:t>
            </a:r>
            <a:r>
              <a:rPr lang="en-US" sz="2200" b="0" dirty="0">
                <a:solidFill>
                  <a:schemeClr val="tx2"/>
                </a:solidFill>
              </a:rPr>
              <a:t>)</a:t>
            </a:r>
            <a:br>
              <a:rPr lang="en-US" sz="2200" b="0" dirty="0">
                <a:solidFill>
                  <a:schemeClr val="tx2"/>
                </a:solidFill>
              </a:rPr>
            </a:br>
            <a:r>
              <a:rPr lang="en-US" sz="2200" b="0" dirty="0">
                <a:solidFill>
                  <a:schemeClr val="tx2"/>
                </a:solidFill>
              </a:rPr>
              <a:t/>
            </a:r>
            <a:br>
              <a:rPr lang="en-US" sz="2200" b="0" dirty="0">
                <a:solidFill>
                  <a:schemeClr val="tx2"/>
                </a:solidFill>
              </a:rPr>
            </a:br>
            <a:r>
              <a:rPr lang="en-US" sz="2200" b="0" dirty="0" smtClean="0">
                <a:solidFill>
                  <a:schemeClr val="tx2"/>
                </a:solidFill>
              </a:rPr>
              <a:t>- Load </a:t>
            </a:r>
            <a:r>
              <a:rPr lang="en-US" sz="2200" b="0" dirty="0">
                <a:solidFill>
                  <a:schemeClr val="tx2"/>
                </a:solidFill>
              </a:rPr>
              <a:t>the data </a:t>
            </a:r>
            <a:r>
              <a:rPr lang="en-US" sz="2200" b="0" dirty="0" smtClean="0">
                <a:solidFill>
                  <a:schemeClr val="tx2"/>
                </a:solidFill>
              </a:rPr>
              <a:t>into </a:t>
            </a:r>
            <a:r>
              <a:rPr lang="en-US" sz="2200" b="0" dirty="0">
                <a:solidFill>
                  <a:schemeClr val="tx2"/>
                </a:solidFill>
              </a:rPr>
              <a:t>a database</a:t>
            </a:r>
          </a:p>
        </p:txBody>
      </p:sp>
    </p:spTree>
    <p:extLst>
      <p:ext uri="{BB962C8B-B14F-4D97-AF65-F5344CB8AC3E}">
        <p14:creationId xmlns:p14="http://schemas.microsoft.com/office/powerpoint/2010/main" val="2256170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4"/>
          <p:cNvSpPr txBox="1">
            <a:spLocks noChangeArrowheads="1"/>
          </p:cNvSpPr>
          <p:nvPr/>
        </p:nvSpPr>
        <p:spPr bwMode="auto">
          <a:xfrm>
            <a:off x="551384" y="1124744"/>
            <a:ext cx="9001000" cy="432048"/>
          </a:xfrm>
          <a:prstGeom prst="rect">
            <a:avLst/>
          </a:prstGeom>
          <a:noFill/>
          <a:ln w="9525">
            <a:noFill/>
            <a:miter lim="800000"/>
            <a:headEnd/>
            <a:tailEnd/>
          </a:ln>
        </p:spPr>
        <p:txBody>
          <a:bodyPr lIns="0" tIns="0" rIns="0" bIns="0"/>
          <a:lstStyle/>
          <a:p>
            <a:pPr>
              <a:tabLst>
                <a:tab pos="568325" algn="l"/>
              </a:tabLst>
              <a:defRPr/>
            </a:pPr>
            <a:r>
              <a:rPr lang="en-US" sz="2400" b="1" dirty="0" smtClean="0">
                <a:solidFill>
                  <a:schemeClr val="tx2"/>
                </a:solidFill>
                <a:latin typeface="Arial" panose="020B0604020202020204" pitchFamily="34" charset="0"/>
                <a:cs typeface="Arial" panose="020B0604020202020204" pitchFamily="34" charset="0"/>
              </a:rPr>
              <a:t>1. </a:t>
            </a:r>
            <a:r>
              <a:rPr lang="en-US" sz="2400" b="1" dirty="0" smtClean="0">
                <a:solidFill>
                  <a:schemeClr val="tx2"/>
                </a:solidFill>
              </a:rPr>
              <a:t> Upload the data from INEGI</a:t>
            </a:r>
            <a:endParaRPr lang="en-US" sz="2400" b="1" kern="0" dirty="0">
              <a:latin typeface="Arial" pitchFamily="34" charset="0"/>
              <a:cs typeface="Arial" pitchFamily="34" charset="0"/>
            </a:endParaRPr>
          </a:p>
        </p:txBody>
      </p:sp>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pic>
        <p:nvPicPr>
          <p:cNvPr id="2" name="Picture 1"/>
          <p:cNvPicPr>
            <a:picLocks noChangeAspect="1"/>
          </p:cNvPicPr>
          <p:nvPr/>
        </p:nvPicPr>
        <p:blipFill>
          <a:blip r:embed="rId2"/>
          <a:stretch>
            <a:fillRect/>
          </a:stretch>
        </p:blipFill>
        <p:spPr>
          <a:xfrm>
            <a:off x="2063552" y="1628800"/>
            <a:ext cx="8105775" cy="1924050"/>
          </a:xfrm>
          <a:prstGeom prst="rect">
            <a:avLst/>
          </a:prstGeom>
        </p:spPr>
      </p:pic>
      <p:sp>
        <p:nvSpPr>
          <p:cNvPr id="6" name="Rectangle 24"/>
          <p:cNvSpPr txBox="1">
            <a:spLocks noChangeArrowheads="1"/>
          </p:cNvSpPr>
          <p:nvPr/>
        </p:nvSpPr>
        <p:spPr bwMode="auto">
          <a:xfrm>
            <a:off x="551384" y="3573016"/>
            <a:ext cx="10657184" cy="432048"/>
          </a:xfrm>
          <a:prstGeom prst="rect">
            <a:avLst/>
          </a:prstGeom>
          <a:noFill/>
          <a:ln w="9525">
            <a:noFill/>
            <a:miter lim="800000"/>
            <a:headEnd/>
            <a:tailEnd/>
          </a:ln>
        </p:spPr>
        <p:txBody>
          <a:bodyPr lIns="0" tIns="0" rIns="0" bIns="0"/>
          <a:lstStyle/>
          <a:p>
            <a:pPr>
              <a:tabLst>
                <a:tab pos="568325" algn="l"/>
              </a:tabLst>
              <a:defRPr/>
            </a:pPr>
            <a:r>
              <a:rPr lang="en-US" sz="2400" b="1" dirty="0">
                <a:solidFill>
                  <a:schemeClr val="tx2"/>
                </a:solidFill>
                <a:latin typeface="Arial" panose="020B0604020202020204" pitchFamily="34" charset="0"/>
                <a:cs typeface="Arial" panose="020B0604020202020204" pitchFamily="34" charset="0"/>
              </a:rPr>
              <a:t>2</a:t>
            </a:r>
            <a:r>
              <a:rPr lang="en-US" sz="2400" b="1" dirty="0" smtClean="0">
                <a:solidFill>
                  <a:schemeClr val="tx2"/>
                </a:solidFill>
                <a:latin typeface="Arial" panose="020B0604020202020204" pitchFamily="34" charset="0"/>
                <a:cs typeface="Arial" panose="020B0604020202020204" pitchFamily="34" charset="0"/>
              </a:rPr>
              <a:t>. </a:t>
            </a:r>
            <a:r>
              <a:rPr lang="en-US" sz="2400" b="1" dirty="0" smtClean="0">
                <a:solidFill>
                  <a:schemeClr val="tx2"/>
                </a:solidFill>
              </a:rPr>
              <a:t>INEGI data </a:t>
            </a:r>
            <a:r>
              <a:rPr lang="en-US" sz="2400" b="1" dirty="0">
                <a:solidFill>
                  <a:schemeClr val="tx2"/>
                </a:solidFill>
              </a:rPr>
              <a:t>cleaning </a:t>
            </a:r>
            <a:r>
              <a:rPr lang="en-US" sz="2400" b="1" dirty="0" smtClean="0">
                <a:solidFill>
                  <a:schemeClr val="tx2"/>
                </a:solidFill>
              </a:rPr>
              <a:t>process </a:t>
            </a:r>
            <a:r>
              <a:rPr lang="en-US" sz="2400" b="1" dirty="0">
                <a:solidFill>
                  <a:schemeClr val="tx2"/>
                </a:solidFill>
              </a:rPr>
              <a:t>and homogenization with the CNBV </a:t>
            </a:r>
            <a:r>
              <a:rPr lang="en-US" sz="2400" b="1" dirty="0" smtClean="0">
                <a:solidFill>
                  <a:schemeClr val="tx2"/>
                </a:solidFill>
              </a:rPr>
              <a:t>classifications</a:t>
            </a:r>
            <a:endParaRPr lang="en-US" sz="2400" b="1" kern="0"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706552" y="4148020"/>
            <a:ext cx="6819775" cy="2665356"/>
          </a:xfrm>
          <a:prstGeom prst="rect">
            <a:avLst/>
          </a:prstGeom>
        </p:spPr>
      </p:pic>
    </p:spTree>
    <p:extLst>
      <p:ext uri="{BB962C8B-B14F-4D97-AF65-F5344CB8AC3E}">
        <p14:creationId xmlns:p14="http://schemas.microsoft.com/office/powerpoint/2010/main" val="144297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sp>
        <p:nvSpPr>
          <p:cNvPr id="18" name="Rectangle 24"/>
          <p:cNvSpPr txBox="1">
            <a:spLocks noChangeArrowheads="1"/>
          </p:cNvSpPr>
          <p:nvPr/>
        </p:nvSpPr>
        <p:spPr bwMode="auto">
          <a:xfrm>
            <a:off x="551384" y="1124744"/>
            <a:ext cx="11017224" cy="432048"/>
          </a:xfrm>
          <a:prstGeom prst="rect">
            <a:avLst/>
          </a:prstGeom>
          <a:noFill/>
          <a:ln w="9525">
            <a:noFill/>
            <a:miter lim="800000"/>
            <a:headEnd/>
            <a:tailEnd/>
          </a:ln>
        </p:spPr>
        <p:txBody>
          <a:bodyPr lIns="0" tIns="0" rIns="0" bIns="0"/>
          <a:lstStyle/>
          <a:p>
            <a:pPr>
              <a:tabLst>
                <a:tab pos="568325" algn="l"/>
              </a:tabLst>
              <a:defRPr/>
            </a:pPr>
            <a:r>
              <a:rPr lang="en-US" sz="2400" b="1" dirty="0">
                <a:solidFill>
                  <a:schemeClr val="tx2"/>
                </a:solidFill>
                <a:latin typeface="Arial" panose="020B0604020202020204" pitchFamily="34" charset="0"/>
                <a:cs typeface="Arial" panose="020B0604020202020204" pitchFamily="34" charset="0"/>
              </a:rPr>
              <a:t>3</a:t>
            </a:r>
            <a:r>
              <a:rPr lang="en-US" sz="2400" b="1" dirty="0" smtClean="0">
                <a:solidFill>
                  <a:schemeClr val="tx2"/>
                </a:solidFill>
                <a:latin typeface="Arial" panose="020B0604020202020204" pitchFamily="34" charset="0"/>
                <a:cs typeface="Arial" panose="020B0604020202020204" pitchFamily="34" charset="0"/>
              </a:rPr>
              <a:t>. </a:t>
            </a:r>
            <a:r>
              <a:rPr lang="en-US" sz="2400" b="1" dirty="0" smtClean="0">
                <a:solidFill>
                  <a:schemeClr val="tx2"/>
                </a:solidFill>
              </a:rPr>
              <a:t>Uploading </a:t>
            </a:r>
            <a:r>
              <a:rPr lang="en-US" sz="2400" b="1" dirty="0">
                <a:solidFill>
                  <a:schemeClr val="tx2"/>
                </a:solidFill>
              </a:rPr>
              <a:t>the data to a </a:t>
            </a:r>
            <a:r>
              <a:rPr lang="en-US" sz="2400" b="1" dirty="0" smtClean="0">
                <a:solidFill>
                  <a:schemeClr val="tx2"/>
                </a:solidFill>
              </a:rPr>
              <a:t>postgre </a:t>
            </a:r>
            <a:r>
              <a:rPr lang="en-US" sz="2400" b="1" dirty="0">
                <a:solidFill>
                  <a:schemeClr val="tx2"/>
                </a:solidFill>
              </a:rPr>
              <a:t>database in </a:t>
            </a:r>
            <a:r>
              <a:rPr lang="en-US" sz="2400" b="1" dirty="0" smtClean="0">
                <a:solidFill>
                  <a:schemeClr val="tx2"/>
                </a:solidFill>
              </a:rPr>
              <a:t>Heroku</a:t>
            </a:r>
            <a:endParaRPr lang="en-US" sz="2400" b="1" kern="0"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429929" y="1529898"/>
            <a:ext cx="9346591" cy="1928662"/>
          </a:xfrm>
          <a:prstGeom prst="rect">
            <a:avLst/>
          </a:prstGeom>
        </p:spPr>
      </p:pic>
      <p:pic>
        <p:nvPicPr>
          <p:cNvPr id="2" name="Picture 1"/>
          <p:cNvPicPr>
            <a:picLocks noChangeAspect="1"/>
          </p:cNvPicPr>
          <p:nvPr/>
        </p:nvPicPr>
        <p:blipFill>
          <a:blip r:embed="rId3"/>
          <a:stretch>
            <a:fillRect/>
          </a:stretch>
        </p:blipFill>
        <p:spPr>
          <a:xfrm>
            <a:off x="1455821" y="3640405"/>
            <a:ext cx="3256552" cy="3150360"/>
          </a:xfrm>
          <a:prstGeom prst="rect">
            <a:avLst/>
          </a:prstGeom>
        </p:spPr>
      </p:pic>
      <p:pic>
        <p:nvPicPr>
          <p:cNvPr id="3" name="Picture 2"/>
          <p:cNvPicPr>
            <a:picLocks noChangeAspect="1"/>
          </p:cNvPicPr>
          <p:nvPr/>
        </p:nvPicPr>
        <p:blipFill>
          <a:blip r:embed="rId4"/>
          <a:stretch>
            <a:fillRect/>
          </a:stretch>
        </p:blipFill>
        <p:spPr>
          <a:xfrm>
            <a:off x="7433014" y="3638598"/>
            <a:ext cx="3343506" cy="3219402"/>
          </a:xfrm>
          <a:prstGeom prst="rect">
            <a:avLst/>
          </a:prstGeom>
        </p:spPr>
      </p:pic>
    </p:spTree>
    <p:extLst>
      <p:ext uri="{BB962C8B-B14F-4D97-AF65-F5344CB8AC3E}">
        <p14:creationId xmlns:p14="http://schemas.microsoft.com/office/powerpoint/2010/main" val="66293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sp>
        <p:nvSpPr>
          <p:cNvPr id="6" name="Rectangle 24"/>
          <p:cNvSpPr txBox="1">
            <a:spLocks noChangeArrowheads="1"/>
          </p:cNvSpPr>
          <p:nvPr/>
        </p:nvSpPr>
        <p:spPr bwMode="auto">
          <a:xfrm>
            <a:off x="551384" y="1124744"/>
            <a:ext cx="10657184" cy="432048"/>
          </a:xfrm>
          <a:prstGeom prst="rect">
            <a:avLst/>
          </a:prstGeom>
          <a:noFill/>
          <a:ln w="9525">
            <a:noFill/>
            <a:miter lim="800000"/>
            <a:headEnd/>
            <a:tailEnd/>
          </a:ln>
        </p:spPr>
        <p:txBody>
          <a:bodyPr lIns="0" tIns="0" rIns="0" bIns="0"/>
          <a:lstStyle/>
          <a:p>
            <a:pPr>
              <a:tabLst>
                <a:tab pos="568325" algn="l"/>
              </a:tabLst>
              <a:defRPr/>
            </a:pPr>
            <a:r>
              <a:rPr lang="en-US" sz="2400" b="1" dirty="0" smtClean="0">
                <a:solidFill>
                  <a:schemeClr val="tx2"/>
                </a:solidFill>
                <a:latin typeface="Arial" panose="020B0604020202020204" pitchFamily="34" charset="0"/>
                <a:cs typeface="Arial" panose="020B0604020202020204" pitchFamily="34" charset="0"/>
              </a:rPr>
              <a:t>4. </a:t>
            </a:r>
            <a:r>
              <a:rPr lang="en-US" sz="2400" b="1" dirty="0">
                <a:solidFill>
                  <a:schemeClr val="tx2"/>
                </a:solidFill>
              </a:rPr>
              <a:t>Uploading data from the </a:t>
            </a:r>
            <a:r>
              <a:rPr lang="en-US" sz="2400" b="1" dirty="0" smtClean="0">
                <a:solidFill>
                  <a:schemeClr val="tx2"/>
                </a:solidFill>
              </a:rPr>
              <a:t>CNBV </a:t>
            </a:r>
            <a:r>
              <a:rPr lang="en-US" sz="2400" b="1" dirty="0">
                <a:solidFill>
                  <a:schemeClr val="tx2"/>
                </a:solidFill>
              </a:rPr>
              <a:t>in </a:t>
            </a:r>
            <a:r>
              <a:rPr lang="en-US" sz="2400" b="1" dirty="0" smtClean="0">
                <a:solidFill>
                  <a:schemeClr val="tx2"/>
                </a:solidFill>
              </a:rPr>
              <a:t>a different notebook</a:t>
            </a:r>
            <a:endParaRPr lang="en-US" sz="2400" b="1" kern="0" dirty="0">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983432" y="1844824"/>
            <a:ext cx="10247051" cy="3240360"/>
          </a:xfrm>
          <a:prstGeom prst="rect">
            <a:avLst/>
          </a:prstGeom>
        </p:spPr>
      </p:pic>
    </p:spTree>
    <p:extLst>
      <p:ext uri="{BB962C8B-B14F-4D97-AF65-F5344CB8AC3E}">
        <p14:creationId xmlns:p14="http://schemas.microsoft.com/office/powerpoint/2010/main" val="477370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sp>
        <p:nvSpPr>
          <p:cNvPr id="18" name="Rectangle 24"/>
          <p:cNvSpPr txBox="1">
            <a:spLocks noChangeArrowheads="1"/>
          </p:cNvSpPr>
          <p:nvPr/>
        </p:nvSpPr>
        <p:spPr bwMode="auto">
          <a:xfrm>
            <a:off x="551384" y="1124744"/>
            <a:ext cx="11017224" cy="936104"/>
          </a:xfrm>
          <a:prstGeom prst="rect">
            <a:avLst/>
          </a:prstGeom>
          <a:noFill/>
          <a:ln w="9525">
            <a:noFill/>
            <a:miter lim="800000"/>
            <a:headEnd/>
            <a:tailEnd/>
          </a:ln>
        </p:spPr>
        <p:txBody>
          <a:bodyPr lIns="0" tIns="0" rIns="0" bIns="0"/>
          <a:lstStyle/>
          <a:p>
            <a:pPr marL="349250" indent="-349250">
              <a:tabLst>
                <a:tab pos="568325" algn="l"/>
              </a:tabLst>
              <a:defRPr/>
            </a:pPr>
            <a:r>
              <a:rPr lang="en-US" sz="2400" b="1" dirty="0" smtClean="0">
                <a:solidFill>
                  <a:schemeClr val="tx2"/>
                </a:solidFill>
                <a:latin typeface="Arial" panose="020B0604020202020204" pitchFamily="34" charset="0"/>
                <a:cs typeface="Arial" panose="020B0604020202020204" pitchFamily="34" charset="0"/>
              </a:rPr>
              <a:t>5. </a:t>
            </a:r>
            <a:r>
              <a:rPr lang="en-US" sz="2400" b="1" dirty="0">
                <a:solidFill>
                  <a:schemeClr val="tx2"/>
                </a:solidFill>
              </a:rPr>
              <a:t>H</a:t>
            </a:r>
            <a:r>
              <a:rPr lang="en-US" sz="2400" b="1" dirty="0" smtClean="0">
                <a:solidFill>
                  <a:schemeClr val="tx2"/>
                </a:solidFill>
              </a:rPr>
              <a:t>omogenization process between </a:t>
            </a:r>
            <a:r>
              <a:rPr lang="en-US" sz="2400" b="1" dirty="0">
                <a:solidFill>
                  <a:schemeClr val="tx2"/>
                </a:solidFill>
              </a:rPr>
              <a:t>CNBV and INEGI </a:t>
            </a:r>
            <a:r>
              <a:rPr lang="en-US" sz="2400" b="1" dirty="0" smtClean="0">
                <a:solidFill>
                  <a:schemeClr val="tx2"/>
                </a:solidFill>
              </a:rPr>
              <a:t>data through </a:t>
            </a:r>
            <a:r>
              <a:rPr lang="en-US" sz="2400" b="1" dirty="0">
                <a:solidFill>
                  <a:schemeClr val="tx2"/>
                </a:solidFill>
              </a:rPr>
              <a:t>a catalog generated by the team</a:t>
            </a:r>
            <a:endParaRPr lang="en-US" sz="2400" b="1" kern="0"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776287" y="2132856"/>
            <a:ext cx="10639425" cy="3819525"/>
          </a:xfrm>
          <a:prstGeom prst="rect">
            <a:avLst/>
          </a:prstGeom>
        </p:spPr>
      </p:pic>
    </p:spTree>
    <p:extLst>
      <p:ext uri="{BB962C8B-B14F-4D97-AF65-F5344CB8AC3E}">
        <p14:creationId xmlns:p14="http://schemas.microsoft.com/office/powerpoint/2010/main" val="3893099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1975" y="1556792"/>
            <a:ext cx="11068050" cy="2343150"/>
          </a:xfrm>
          <a:prstGeom prst="rect">
            <a:avLst/>
          </a:prstGeom>
        </p:spPr>
      </p:pic>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sp>
        <p:nvSpPr>
          <p:cNvPr id="18" name="Rectangle 24"/>
          <p:cNvSpPr txBox="1">
            <a:spLocks noChangeArrowheads="1"/>
          </p:cNvSpPr>
          <p:nvPr/>
        </p:nvSpPr>
        <p:spPr bwMode="auto">
          <a:xfrm>
            <a:off x="623392" y="1124744"/>
            <a:ext cx="11017224" cy="432048"/>
          </a:xfrm>
          <a:prstGeom prst="rect">
            <a:avLst/>
          </a:prstGeom>
          <a:noFill/>
          <a:ln w="9525">
            <a:noFill/>
            <a:miter lim="800000"/>
            <a:headEnd/>
            <a:tailEnd/>
          </a:ln>
        </p:spPr>
        <p:txBody>
          <a:bodyPr lIns="0" tIns="0" rIns="0" bIns="0"/>
          <a:lstStyle/>
          <a:p>
            <a:pPr>
              <a:tabLst>
                <a:tab pos="568325" algn="l"/>
              </a:tabLst>
              <a:defRPr/>
            </a:pPr>
            <a:r>
              <a:rPr lang="en-US" sz="2400" b="1" dirty="0" smtClean="0">
                <a:solidFill>
                  <a:schemeClr val="tx2"/>
                </a:solidFill>
                <a:latin typeface="Arial" panose="020B0604020202020204" pitchFamily="34" charset="0"/>
                <a:cs typeface="Arial" panose="020B0604020202020204" pitchFamily="34" charset="0"/>
              </a:rPr>
              <a:t>6. </a:t>
            </a:r>
            <a:r>
              <a:rPr lang="en-US" sz="2400" b="1" dirty="0" smtClean="0">
                <a:solidFill>
                  <a:schemeClr val="tx2"/>
                </a:solidFill>
              </a:rPr>
              <a:t>Download </a:t>
            </a:r>
            <a:r>
              <a:rPr lang="en-US" sz="2400" b="1" dirty="0">
                <a:solidFill>
                  <a:schemeClr val="tx2"/>
                </a:solidFill>
              </a:rPr>
              <a:t>the </a:t>
            </a:r>
            <a:r>
              <a:rPr lang="en-US" sz="2400" b="1" dirty="0" smtClean="0">
                <a:solidFill>
                  <a:schemeClr val="tx2"/>
                </a:solidFill>
              </a:rPr>
              <a:t>INEGI data from Heroku to the CNBV Jupyter notebook</a:t>
            </a:r>
            <a:endParaRPr lang="en-US" sz="2400" b="1" kern="0" dirty="0">
              <a:latin typeface="Arial" pitchFamily="34" charset="0"/>
              <a:cs typeface="Arial" pitchFamily="34" charset="0"/>
            </a:endParaRPr>
          </a:p>
        </p:txBody>
      </p:sp>
      <p:sp>
        <p:nvSpPr>
          <p:cNvPr id="6" name="Rectangle 24"/>
          <p:cNvSpPr txBox="1">
            <a:spLocks noChangeArrowheads="1"/>
          </p:cNvSpPr>
          <p:nvPr/>
        </p:nvSpPr>
        <p:spPr bwMode="auto">
          <a:xfrm>
            <a:off x="551384" y="4005064"/>
            <a:ext cx="10657184" cy="432048"/>
          </a:xfrm>
          <a:prstGeom prst="rect">
            <a:avLst/>
          </a:prstGeom>
          <a:noFill/>
          <a:ln w="9525">
            <a:noFill/>
            <a:miter lim="800000"/>
            <a:headEnd/>
            <a:tailEnd/>
          </a:ln>
        </p:spPr>
        <p:txBody>
          <a:bodyPr lIns="0" tIns="0" rIns="0" bIns="0"/>
          <a:lstStyle/>
          <a:p>
            <a:pPr>
              <a:tabLst>
                <a:tab pos="568325" algn="l"/>
              </a:tabLst>
              <a:defRPr/>
            </a:pPr>
            <a:r>
              <a:rPr lang="en-US" sz="2400" b="1" dirty="0">
                <a:solidFill>
                  <a:schemeClr val="tx2"/>
                </a:solidFill>
                <a:latin typeface="Arial" panose="020B0604020202020204" pitchFamily="34" charset="0"/>
                <a:cs typeface="Arial" panose="020B0604020202020204" pitchFamily="34" charset="0"/>
              </a:rPr>
              <a:t>7</a:t>
            </a:r>
            <a:r>
              <a:rPr lang="en-US" sz="2400" b="1" dirty="0" smtClean="0">
                <a:solidFill>
                  <a:schemeClr val="tx2"/>
                </a:solidFill>
                <a:latin typeface="Arial" panose="020B0604020202020204" pitchFamily="34" charset="0"/>
                <a:cs typeface="Arial" panose="020B0604020202020204" pitchFamily="34" charset="0"/>
              </a:rPr>
              <a:t>. </a:t>
            </a:r>
            <a:r>
              <a:rPr lang="en-US" sz="2400" b="1" dirty="0" smtClean="0">
                <a:solidFill>
                  <a:schemeClr val="tx2"/>
                </a:solidFill>
              </a:rPr>
              <a:t>Merging both databases and identifying important data</a:t>
            </a:r>
            <a:endParaRPr lang="en-US" sz="2400" b="1" kern="0"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479376" y="4540166"/>
            <a:ext cx="11399912" cy="2201202"/>
          </a:xfrm>
          <a:prstGeom prst="rect">
            <a:avLst/>
          </a:prstGeom>
        </p:spPr>
      </p:pic>
    </p:spTree>
    <p:extLst>
      <p:ext uri="{BB962C8B-B14F-4D97-AF65-F5344CB8AC3E}">
        <p14:creationId xmlns:p14="http://schemas.microsoft.com/office/powerpoint/2010/main" val="136215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036960" y="260648"/>
            <a:ext cx="10171608" cy="1143000"/>
          </a:xfrm>
        </p:spPr>
        <p:txBody>
          <a:bodyPr/>
          <a:lstStyle/>
          <a:p>
            <a:pPr algn="ctr"/>
            <a:r>
              <a:rPr lang="en-US" altLang="es-MX" sz="3200" dirty="0" smtClean="0"/>
              <a:t>Data Analysis</a:t>
            </a:r>
            <a:endParaRPr lang="en-US" sz="3200" dirty="0"/>
          </a:p>
        </p:txBody>
      </p:sp>
      <p:sp>
        <p:nvSpPr>
          <p:cNvPr id="18" name="Rectangle 24"/>
          <p:cNvSpPr txBox="1">
            <a:spLocks noChangeArrowheads="1"/>
          </p:cNvSpPr>
          <p:nvPr/>
        </p:nvSpPr>
        <p:spPr bwMode="auto">
          <a:xfrm>
            <a:off x="551384" y="1124744"/>
            <a:ext cx="11017224" cy="936104"/>
          </a:xfrm>
          <a:prstGeom prst="rect">
            <a:avLst/>
          </a:prstGeom>
          <a:noFill/>
          <a:ln w="9525">
            <a:noFill/>
            <a:miter lim="800000"/>
            <a:headEnd/>
            <a:tailEnd/>
          </a:ln>
        </p:spPr>
        <p:txBody>
          <a:bodyPr lIns="0" tIns="0" rIns="0" bIns="0"/>
          <a:lstStyle/>
          <a:p>
            <a:pPr marL="349250" indent="-349250">
              <a:tabLst>
                <a:tab pos="568325" algn="l"/>
              </a:tabLst>
              <a:defRPr/>
            </a:pPr>
            <a:r>
              <a:rPr lang="en-US" sz="2400" b="1" dirty="0">
                <a:solidFill>
                  <a:schemeClr val="tx2"/>
                </a:solidFill>
                <a:latin typeface="Arial" panose="020B0604020202020204" pitchFamily="34" charset="0"/>
                <a:cs typeface="Arial" panose="020B0604020202020204" pitchFamily="34" charset="0"/>
              </a:rPr>
              <a:t>8</a:t>
            </a:r>
            <a:r>
              <a:rPr lang="en-US" sz="2400" b="1" dirty="0" smtClean="0">
                <a:solidFill>
                  <a:schemeClr val="tx2"/>
                </a:solidFill>
                <a:latin typeface="Arial" panose="020B0604020202020204" pitchFamily="34" charset="0"/>
                <a:cs typeface="Arial" panose="020B0604020202020204" pitchFamily="34" charset="0"/>
              </a:rPr>
              <a:t>. </a:t>
            </a:r>
            <a:r>
              <a:rPr lang="en-US" sz="2400" b="1" dirty="0" smtClean="0">
                <a:solidFill>
                  <a:schemeClr val="tx2"/>
                </a:solidFill>
              </a:rPr>
              <a:t>Final data clean up to observe the correlation between the loan portfolio and the GDP (PIB) in January 2019</a:t>
            </a:r>
            <a:endParaRPr lang="en-US" sz="2400" b="1" kern="0"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858745" y="2094436"/>
            <a:ext cx="10525506" cy="4444355"/>
          </a:xfrm>
          <a:prstGeom prst="rect">
            <a:avLst/>
          </a:prstGeom>
        </p:spPr>
      </p:pic>
    </p:spTree>
    <p:extLst>
      <p:ext uri="{BB962C8B-B14F-4D97-AF65-F5344CB8AC3E}">
        <p14:creationId xmlns:p14="http://schemas.microsoft.com/office/powerpoint/2010/main" val="2461836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7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8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8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9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9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30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31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20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32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33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2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34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35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36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1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37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1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3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4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5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6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7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3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6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4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5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7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6_Office Theme">
  <a:themeElements>
    <a:clrScheme name="New KPMG2015">
      <a:dk1>
        <a:srgbClr val="000000"/>
      </a:dk1>
      <a:lt1>
        <a:srgbClr val="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A44"/>
      </a:hlink>
      <a:folHlink>
        <a:srgbClr val="EAA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C2F8E853AB01498F1B27874FCDD43D" ma:contentTypeVersion="15" ma:contentTypeDescription="Create a new document." ma:contentTypeScope="" ma:versionID="f9b5c643b24b406a94e145cf1c9ba236">
  <xsd:schema xmlns:xsd="http://www.w3.org/2001/XMLSchema" xmlns:xs="http://www.w3.org/2001/XMLSchema" xmlns:p="http://schemas.microsoft.com/office/2006/metadata/properties" xmlns:ns1="http://schemas.microsoft.com/sharepoint/v3" xmlns:ns2="http://schemas.microsoft.com/sharepoint/v3/fields" xmlns:ns3="54c4a723-bdcb-47fc-b953-0823e7efa088" xmlns:ns4="85442832-18d3-43a6-a56b-8a8d5d7c7a68" targetNamespace="http://schemas.microsoft.com/office/2006/metadata/properties" ma:root="true" ma:fieldsID="4b2bf6db696d496e1640f1ad8cae8a71" ns1:_="" ns2:_="" ns3:_="" ns4:_="">
    <xsd:import namespace="http://schemas.microsoft.com/sharepoint/v3"/>
    <xsd:import namespace="http://schemas.microsoft.com/sharepoint/v3/fields"/>
    <xsd:import namespace="54c4a723-bdcb-47fc-b953-0823e7efa088"/>
    <xsd:import namespace="85442832-18d3-43a6-a56b-8a8d5d7c7a68"/>
    <xsd:element name="properties">
      <xsd:complexType>
        <xsd:sequence>
          <xsd:element name="documentManagement">
            <xsd:complexType>
              <xsd:all>
                <xsd:element ref="ns3:KPMGMW3Sector" minOccurs="0"/>
                <xsd:element ref="ns3:KPMGMW3SubSector" minOccurs="0"/>
                <xsd:element ref="ns3:KPMGMW3Function" minOccurs="0"/>
                <xsd:element ref="ns3:KPMGMW3SubService" minOccurs="0"/>
                <xsd:element ref="ns1:PublishingRollupImage" minOccurs="0"/>
                <xsd:element ref="ns4:Industria" minOccurs="0"/>
                <xsd:element ref="ns4:Descarga_x0020_Aqu_x00ed_" minOccurs="0"/>
                <xsd:element ref="ns1:URL" minOccurs="0"/>
                <xsd:element ref="ns2:HealthRuleService" minOccurs="0"/>
                <xsd:element ref="ns4:Prueba_x0020_vista_x0020_prev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RollupImage" ma:index="15" nillable="true" ma:displayName="Vista Previa" ma:description="Rollup Image is a site column created by the Publishing feature. It is used on the Page Content Type as the image for the page shown in content roll-ups such as the Content By Search web part." ma:internalName="PublishingRollupImage">
      <xsd:simpleType>
        <xsd:restriction base="dms:Unknown"/>
      </xsd:simpleType>
    </xsd:element>
    <xsd:element name="URL" ma:index="1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HealthRuleService" ma:index="19" nillable="true" ma:displayName="Service" ma:description="The rule service determines where the rule file is run. The rule file will run only on computers with running instances of the service specified by the rule service. If the rule service is left blank, this rule will run on all computers." ma:hidden="true" ma:internalName="HealthRuleServic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c4a723-bdcb-47fc-b953-0823e7efa088" elementFormDefault="qualified">
    <xsd:import namespace="http://schemas.microsoft.com/office/2006/documentManagement/types"/>
    <xsd:import namespace="http://schemas.microsoft.com/office/infopath/2007/PartnerControls"/>
    <xsd:element name="KPMGMW3Sector" ma:index="9" nillable="true" ma:displayName="Sector" ma:description="Sector" ma:internalName="KPMGMW3Sector" ma:readOnly="true">
      <xsd:simpleType>
        <xsd:restriction base="dms:Text"/>
      </xsd:simpleType>
    </xsd:element>
    <xsd:element name="KPMGMW3SubSector" ma:index="10" nillable="true" ma:displayName="Sub Sector" ma:description="Sub Sector" ma:internalName="KPMGMW3SubSector" ma:readOnly="true">
      <xsd:simpleType>
        <xsd:restriction base="dms:Text"/>
      </xsd:simpleType>
    </xsd:element>
    <xsd:element name="KPMGMW3Function" ma:index="11" nillable="true" ma:displayName="Function" ma:description="Function" ma:internalName="KPMGMW3Function" ma:readOnly="true">
      <xsd:simpleType>
        <xsd:restriction base="dms:Text"/>
      </xsd:simpleType>
    </xsd:element>
    <xsd:element name="KPMGMW3SubService" ma:index="12" nillable="true" ma:displayName="Sub Service" ma:description="Identifies the KPMG sub service which is discussed or targeted in this folder" ma:internalName="KPMGMW3SubServic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442832-18d3-43a6-a56b-8a8d5d7c7a68" elementFormDefault="qualified">
    <xsd:import namespace="http://schemas.microsoft.com/office/2006/documentManagement/types"/>
    <xsd:import namespace="http://schemas.microsoft.com/office/infopath/2007/PartnerControls"/>
    <xsd:element name="Industria" ma:index="16" nillable="true" ma:displayName="Industria" ma:format="Dropdown" ma:internalName="Industria">
      <xsd:simpleType>
        <xsd:restriction base="dms:Choice">
          <xsd:enumeration value="Capacitacion"/>
          <xsd:enumeration value="Academico"/>
          <xsd:enumeration value="Acueducto"/>
          <xsd:enumeration value="Aeroespacial"/>
          <xsd:enumeration value="Aerolíneas"/>
          <xsd:enumeration value="Agencia de Autos"/>
          <xsd:enumeration value="Agricultura"/>
          <xsd:enumeration value="Agua"/>
          <xsd:enumeration value="Alimentos"/>
          <xsd:enumeration value="Ambiente"/>
          <xsd:enumeration value="Articulos oficina"/>
          <xsd:enumeration value="Automotriz"/>
          <xsd:enumeration value="Cafetalero"/>
          <xsd:enumeration value="Carnes Frias"/>
          <xsd:enumeration value="Carretero"/>
          <xsd:enumeration value="Casinos"/>
          <xsd:enumeration value="Cine"/>
          <xsd:enumeration value="Construcción"/>
          <xsd:enumeration value="Consultoria"/>
          <xsd:enumeration value="Consumo"/>
          <xsd:enumeration value="Corporativo"/>
          <xsd:enumeration value="Corporativo_barra"/>
          <xsd:enumeration value="Deportivo"/>
          <xsd:enumeration value="Detallista"/>
          <xsd:enumeration value="Ductos de gas"/>
          <xsd:enumeration value="Electrodomesticos"/>
          <xsd:enumeration value="Empresa mediana"/>
          <xsd:enumeration value="Energía"/>
          <xsd:enumeration value="Energia electrica"/>
          <xsd:enumeration value="Energia eolica"/>
          <xsd:enumeration value="Energia renovable"/>
          <xsd:enumeration value="Energia solar"/>
          <xsd:enumeration value="Entretenimiento"/>
          <xsd:enumeration value="Ejecutivo"/>
          <xsd:enumeration value="Exportación"/>
          <xsd:enumeration value="Farmacéutico"/>
          <xsd:enumeration value="Financiero"/>
          <xsd:enumeration value="Fragancias"/>
          <xsd:enumeration value="Gasolinera"/>
          <xsd:enumeration value="Gobierno"/>
          <xsd:enumeration value="Global_Mobility"/>
          <xsd:enumeration value="Hotelería"/>
          <xsd:enumeration value="Impuestos"/>
          <xsd:enumeration value="Infraestructura"/>
          <xsd:enumeration value="Investigación"/>
          <xsd:enumeration value="Iluminación"/>
          <xsd:enumeration value="Logistica"/>
          <xsd:enumeration value="Manufactura"/>
          <xsd:enumeration value="Manufactura Televisiones"/>
          <xsd:enumeration value="Maquila"/>
          <xsd:enumeration value="México"/>
          <xsd:enumeration value="Música"/>
          <xsd:enumeration value="Minería"/>
          <xsd:enumeration value="Pintura"/>
          <xsd:enumeration value="Retail"/>
          <xsd:enumeration value="Seguridad"/>
          <xsd:enumeration value="Servicios"/>
          <xsd:enumeration value="Sostenibilidad"/>
          <xsd:enumeration value="Sustentabilidad"/>
          <xsd:enumeration value="Oficina"/>
          <xsd:enumeration value="Tecnología"/>
          <xsd:enumeration value="Transformación"/>
          <xsd:enumeration value="Transporte"/>
          <xsd:enumeration value="Turismo"/>
          <xsd:enumeration value="Pan"/>
          <xsd:enumeration value="Pesquera"/>
          <xsd:enumeration value="Plastico"/>
          <xsd:enumeration value="Radiodifusora"/>
          <xsd:enumeration value="Sector salud"/>
          <xsd:enumeration value="Servicios"/>
          <xsd:enumeration value="Tecnologia"/>
          <xsd:enumeration value="Telecomunicaciones"/>
          <xsd:enumeration value="Televisoras"/>
          <xsd:enumeration value="Textil"/>
          <xsd:enumeration value="Transformacion"/>
          <xsd:enumeration value="Transporte"/>
          <xsd:enumeration value="Propuesta"/>
          <xsd:enumeration value="Universidad"/>
          <xsd:enumeration value="- General - Contraportadas"/>
          <xsd:enumeration value="- General - Presentaciones"/>
          <xsd:enumeration value="n/a"/>
        </xsd:restriction>
      </xsd:simpleType>
    </xsd:element>
    <xsd:element name="Descarga_x0020_Aqu_x00ed_" ma:index="17" nillable="true" ma:displayName="Descarga Aquí" ma:format="Hyperlink" ma:internalName="Descarga_x0020_Aqu_x00ed_">
      <xsd:complexType>
        <xsd:complexContent>
          <xsd:extension base="dms:URL">
            <xsd:sequence>
              <xsd:element name="Url" type="dms:ValidUrl" minOccurs="0" nillable="true"/>
              <xsd:element name="Description" type="xsd:string" nillable="true"/>
            </xsd:sequence>
          </xsd:extension>
        </xsd:complexContent>
      </xsd:complexType>
    </xsd:element>
    <xsd:element name="Prueba_x0020_vista_x0020_previa" ma:index="20" nillable="true" ma:displayName="Prueba vista previa" ma:format="Hyperlink" ma:internalName="Prueba_x0020_vista_x0020_previa">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4" ma:displayName="Comments"/>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&lt;img alt="" src="/sites/Mexico/IndustriasyMercado/Imagenes/Templates/Consumo-05-PPT.jpg" style="BORDER&amp;#58;0px solid;" /&gt;</PublishingRollupImage>
    <URL xmlns="http://schemas.microsoft.com/sharepoint/v3">
      <Url xsi:nil="true"/>
      <Description xsi:nil="true"/>
    </URL>
    <Industria xmlns="85442832-18d3-43a6-a56b-8a8d5d7c7a68">Consumo</Industria>
    <HealthRuleService xmlns="http://schemas.microsoft.com/sharepoint/v3/fields" xsi:nil="true"/>
    <Descarga_x0020_Aqu_x00ed_ xmlns="85442832-18d3-43a6-a56b-8a8d5d7c7a68">
      <Url>https://intra.amr.kpmg.com/sites/Mexico/IndustriasyMercado/TemplatesIndustria/Consumo_05_PPT.pptx</Url>
      <Description>Consumo_05_PPT</Description>
    </Descarga_x0020_Aqu_x00ed_>
    <Prueba_x0020_vista_x0020_previa xmlns="85442832-18d3-43a6-a56b-8a8d5d7c7a68">
      <Url xsi:nil="true"/>
      <Description xsi:nil="true"/>
    </Prueba_x0020_vista_x0020_previa>
  </documentManagement>
</p:properties>
</file>

<file path=customXml/itemProps1.xml><?xml version="1.0" encoding="utf-8"?>
<ds:datastoreItem xmlns:ds="http://schemas.openxmlformats.org/officeDocument/2006/customXml" ds:itemID="{B6CC6F9C-D600-40ED-9245-36B41747E0B8}">
  <ds:schemaRefs>
    <ds:schemaRef ds:uri="http://schemas.microsoft.com/sharepoint/v3/contenttype/forms"/>
  </ds:schemaRefs>
</ds:datastoreItem>
</file>

<file path=customXml/itemProps2.xml><?xml version="1.0" encoding="utf-8"?>
<ds:datastoreItem xmlns:ds="http://schemas.openxmlformats.org/officeDocument/2006/customXml" ds:itemID="{5DFA528E-F206-4F31-8E0C-B0B8D36BC6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54c4a723-bdcb-47fc-b953-0823e7efa088"/>
    <ds:schemaRef ds:uri="85442832-18d3-43a6-a56b-8a8d5d7c7a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7B4E2-1852-4ECB-B51A-84C3EB359C2C}">
  <ds:schemaRefs>
    <ds:schemaRef ds:uri="http://purl.org/dc/elements/1.1/"/>
    <ds:schemaRef ds:uri="http://schemas.microsoft.com/office/2006/metadata/properties"/>
    <ds:schemaRef ds:uri="http://schemas.openxmlformats.org/package/2006/metadata/core-properties"/>
    <ds:schemaRef ds:uri="http://schemas.microsoft.com/sharepoint/v3"/>
    <ds:schemaRef ds:uri="54c4a723-bdcb-47fc-b953-0823e7efa088"/>
    <ds:schemaRef ds:uri="http://purl.org/dc/terms/"/>
    <ds:schemaRef ds:uri="http://schemas.microsoft.com/office/2006/documentManagement/types"/>
    <ds:schemaRef ds:uri="http://schemas.microsoft.com/office/infopath/2007/PartnerControls"/>
    <ds:schemaRef ds:uri="85442832-18d3-43a6-a56b-8a8d5d7c7a68"/>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668</TotalTime>
  <Words>171</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4</vt:i4>
      </vt:variant>
      <vt:variant>
        <vt:lpstr>Theme</vt:lpstr>
      </vt:variant>
      <vt:variant>
        <vt:i4>31</vt:i4>
      </vt:variant>
      <vt:variant>
        <vt:lpstr>Slide Titles</vt:lpstr>
      </vt:variant>
      <vt:variant>
        <vt:i4>11</vt:i4>
      </vt:variant>
    </vt:vector>
  </HeadingPairs>
  <TitlesOfParts>
    <vt:vector size="46" baseType="lpstr">
      <vt:lpstr>Arial</vt:lpstr>
      <vt:lpstr>Calibri</vt:lpstr>
      <vt:lpstr>Microsoft Sans Serif</vt:lpstr>
      <vt:lpstr>Wingdings</vt:lpstr>
      <vt:lpstr>Office Theme</vt:lpstr>
      <vt:lpstr>22_Office Theme</vt:lpstr>
      <vt:lpstr>15_Office Theme</vt:lpstr>
      <vt:lpstr>23_Office Theme</vt:lpstr>
      <vt:lpstr>16_Office Theme</vt:lpstr>
      <vt:lpstr>24_Office Theme</vt:lpstr>
      <vt:lpstr>25_Office Theme</vt:lpstr>
      <vt:lpstr>17_Office Theme</vt:lpstr>
      <vt:lpstr>26_Office Theme</vt:lpstr>
      <vt:lpstr>27_Office Theme</vt:lpstr>
      <vt:lpstr>18_Office Theme</vt:lpstr>
      <vt:lpstr>28_Office Theme</vt:lpstr>
      <vt:lpstr>29_Office Theme</vt:lpstr>
      <vt:lpstr>19_Office Theme</vt:lpstr>
      <vt:lpstr>30_Office Theme</vt:lpstr>
      <vt:lpstr>31_Office Theme</vt:lpstr>
      <vt:lpstr>20_Office Theme</vt:lpstr>
      <vt:lpstr>32_Office Theme</vt:lpstr>
      <vt:lpstr>33_Office Theme</vt:lpstr>
      <vt:lpstr>34_Office Theme</vt:lpstr>
      <vt:lpstr>35_Office Theme</vt:lpstr>
      <vt:lpstr>36_Office Theme</vt:lpstr>
      <vt:lpstr>21_Office Theme</vt:lpstr>
      <vt:lpstr>37_Office Theme</vt:lpstr>
      <vt:lpstr>1_Office Theme</vt:lpstr>
      <vt:lpstr>2_Office Theme</vt:lpstr>
      <vt:lpstr>3_Office Theme</vt:lpstr>
      <vt:lpstr>4_Office Theme</vt:lpstr>
      <vt:lpstr>5_Office Theme</vt:lpstr>
      <vt:lpstr>6_Office Theme</vt:lpstr>
      <vt:lpstr>7_Office Theme</vt:lpstr>
      <vt:lpstr>Codestarters  Project 2 – Extract, Transform &amp; Load Project “Correlation between a loan portfolio and the GDP”</vt:lpstr>
      <vt:lpstr>Content</vt:lpstr>
      <vt:lpstr>Summary  A brief summary of the activities performed to gather the data and start the clean up &amp; exploration process:  - The intention was to match PIB data by geographic state and loan data from the biggest bank in Mexico  - Data was collected from multiple sources     (CNBV &amp; INEGI websites), and downloaded as csv  - Transform the data - clean and structure the data    (more details will be explained with the Data       Analysis walkthrough)  - Load the data into a database</vt:lpstr>
      <vt:lpstr>Data Analysis</vt:lpstr>
      <vt:lpstr>Data Analysis</vt:lpstr>
      <vt:lpstr>Data Analysis</vt:lpstr>
      <vt:lpstr>Data Analysis</vt:lpstr>
      <vt:lpstr>Data Analysis</vt:lpstr>
      <vt:lpstr>Data Analysis</vt:lpstr>
      <vt:lpstr>PowerPoint Presentation</vt:lpstr>
      <vt:lpstr>Thank You!</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Consumo_05_PPT</dc:title>
  <dc:creator>ruthromero</dc:creator>
  <cp:keywords/>
  <dc:description/>
  <cp:lastModifiedBy>user-aas, user-aas</cp:lastModifiedBy>
  <cp:revision>183</cp:revision>
  <dcterms:created xsi:type="dcterms:W3CDTF">2015-11-04T17:04:26Z</dcterms:created>
  <dcterms:modified xsi:type="dcterms:W3CDTF">2019-05-25T16:42:36Z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0x01010099C2F8E853AB01498F1B27874FCDD43D</vt:lpwstr>
  </property>
</Properties>
</file>