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9" r:id="rId6"/>
    <p:sldId id="260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AB7D6-B6D6-42CA-A3FF-4FD2679AB4A9}" v="1" dt="2018-11-23T23:12:21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0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61ACB-AA5C-49FF-B07C-9DA45BBD951F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D6A327-FD2B-4269-AB35-33DDA32774FB}">
      <dgm:prSet/>
      <dgm:spPr/>
      <dgm:t>
        <a:bodyPr/>
        <a:lstStyle/>
        <a:p>
          <a:r>
            <a:rPr lang="es-MX" dirty="0"/>
            <a:t>Sergio:</a:t>
          </a:r>
          <a:endParaRPr lang="en-US" dirty="0"/>
        </a:p>
      </dgm:t>
    </dgm:pt>
    <dgm:pt modelId="{F3916ED4-0FB4-44CC-AE65-18FFDDB78EC0}" type="parTrans" cxnId="{0EFDB09D-1894-40AE-9F13-EDC49657E95F}">
      <dgm:prSet/>
      <dgm:spPr/>
      <dgm:t>
        <a:bodyPr/>
        <a:lstStyle/>
        <a:p>
          <a:endParaRPr lang="en-US"/>
        </a:p>
      </dgm:t>
    </dgm:pt>
    <dgm:pt modelId="{6456922C-5BAE-4D65-A74E-F1D6131B26EE}" type="sibTrans" cxnId="{0EFDB09D-1894-40AE-9F13-EDC49657E95F}">
      <dgm:prSet/>
      <dgm:spPr/>
      <dgm:t>
        <a:bodyPr/>
        <a:lstStyle/>
        <a:p>
          <a:endParaRPr lang="en-US"/>
        </a:p>
      </dgm:t>
    </dgm:pt>
    <dgm:pt modelId="{47EDAE75-2630-4B8C-9363-AB1AF1E2F926}">
      <dgm:prSet/>
      <dgm:spPr/>
      <dgm:t>
        <a:bodyPr/>
        <a:lstStyle/>
        <a:p>
          <a:r>
            <a:rPr lang="en-US" dirty="0"/>
            <a:t>Daniel Peña:</a:t>
          </a:r>
        </a:p>
      </dgm:t>
    </dgm:pt>
    <dgm:pt modelId="{144D6EB0-FEB6-4145-B0A2-F6FAF598B44E}" type="parTrans" cxnId="{8EE964D9-524F-4DCB-87AA-779D72EC768D}">
      <dgm:prSet/>
      <dgm:spPr/>
      <dgm:t>
        <a:bodyPr/>
        <a:lstStyle/>
        <a:p>
          <a:endParaRPr lang="en-US"/>
        </a:p>
      </dgm:t>
    </dgm:pt>
    <dgm:pt modelId="{5A177D6C-DE83-4710-B0D9-9F5775AB79A8}" type="sibTrans" cxnId="{8EE964D9-524F-4DCB-87AA-779D72EC768D}">
      <dgm:prSet/>
      <dgm:spPr/>
      <dgm:t>
        <a:bodyPr/>
        <a:lstStyle/>
        <a:p>
          <a:endParaRPr lang="en-US"/>
        </a:p>
      </dgm:t>
    </dgm:pt>
    <dgm:pt modelId="{3CE1C332-07C4-45AC-AC9B-C4A67AB85AC0}">
      <dgm:prSet/>
      <dgm:spPr/>
      <dgm:t>
        <a:bodyPr/>
        <a:lstStyle/>
        <a:p>
          <a:r>
            <a:rPr lang="en-US" dirty="0"/>
            <a:t>Developing the main program.</a:t>
          </a:r>
        </a:p>
      </dgm:t>
    </dgm:pt>
    <dgm:pt modelId="{05D74950-C3CA-4B9E-B4A8-D41ACF9B9EA4}" type="parTrans" cxnId="{65177C12-B050-445E-A435-3B4FBAC7694D}">
      <dgm:prSet/>
      <dgm:spPr/>
      <dgm:t>
        <a:bodyPr/>
        <a:lstStyle/>
        <a:p>
          <a:endParaRPr lang="en-US"/>
        </a:p>
      </dgm:t>
    </dgm:pt>
    <dgm:pt modelId="{D7AE6D9E-463E-4F40-964D-513D75FB0153}" type="sibTrans" cxnId="{65177C12-B050-445E-A435-3B4FBAC7694D}">
      <dgm:prSet/>
      <dgm:spPr/>
      <dgm:t>
        <a:bodyPr/>
        <a:lstStyle/>
        <a:p>
          <a:endParaRPr lang="en-US"/>
        </a:p>
      </dgm:t>
    </dgm:pt>
    <dgm:pt modelId="{A1DE8609-89EE-B745-9CD8-C1937DCCB23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MX" dirty="0"/>
            <a:t>Juan Ortega:</a:t>
          </a:r>
          <a:endParaRPr lang="en-US" dirty="0"/>
        </a:p>
      </dgm:t>
    </dgm:pt>
    <dgm:pt modelId="{D3D64C48-2756-7A4F-A0C5-B17718F3B762}" type="parTrans" cxnId="{FE9F6A3C-6F99-434F-92C0-8C73E04D6B06}">
      <dgm:prSet/>
      <dgm:spPr/>
      <dgm:t>
        <a:bodyPr/>
        <a:lstStyle/>
        <a:p>
          <a:endParaRPr lang="en-US"/>
        </a:p>
      </dgm:t>
    </dgm:pt>
    <dgm:pt modelId="{D3F3D408-8255-6440-80B8-E043523BE7F7}" type="sibTrans" cxnId="{FE9F6A3C-6F99-434F-92C0-8C73E04D6B06}">
      <dgm:prSet/>
      <dgm:spPr/>
      <dgm:t>
        <a:bodyPr/>
        <a:lstStyle/>
        <a:p>
          <a:endParaRPr lang="en-US"/>
        </a:p>
      </dgm:t>
    </dgm:pt>
    <dgm:pt modelId="{FC14CDDB-76E0-AC41-BE69-84628AAA68D3}">
      <dgm:prSet/>
      <dgm:spPr/>
      <dgm:t>
        <a:bodyPr/>
        <a:lstStyle/>
        <a:p>
          <a:r>
            <a:rPr lang="en-US" dirty="0"/>
            <a:t>Setting the environment on AWS</a:t>
          </a:r>
        </a:p>
      </dgm:t>
    </dgm:pt>
    <dgm:pt modelId="{11114295-BD6B-1143-ADA1-79F8401B734A}" type="parTrans" cxnId="{9134AF0B-7EB0-114F-99A1-DCF019F7246D}">
      <dgm:prSet/>
      <dgm:spPr/>
      <dgm:t>
        <a:bodyPr/>
        <a:lstStyle/>
        <a:p>
          <a:endParaRPr lang="en-US"/>
        </a:p>
      </dgm:t>
    </dgm:pt>
    <dgm:pt modelId="{FF80AD33-2B04-034B-B731-885B91AB68B5}" type="sibTrans" cxnId="{9134AF0B-7EB0-114F-99A1-DCF019F7246D}">
      <dgm:prSet/>
      <dgm:spPr/>
      <dgm:t>
        <a:bodyPr/>
        <a:lstStyle/>
        <a:p>
          <a:endParaRPr lang="en-US"/>
        </a:p>
      </dgm:t>
    </dgm:pt>
    <dgm:pt modelId="{4D9DE378-8E7A-E247-8656-BAABF5103EF9}">
      <dgm:prSet/>
      <dgm:spPr/>
      <dgm:t>
        <a:bodyPr/>
        <a:lstStyle/>
        <a:p>
          <a:r>
            <a:rPr lang="en-US" dirty="0"/>
            <a:t>Developing the frontend for handlebars</a:t>
          </a:r>
        </a:p>
      </dgm:t>
    </dgm:pt>
    <dgm:pt modelId="{490E85BF-43D1-7740-82BA-5120B804481D}" type="parTrans" cxnId="{E91A0BDB-59E5-C840-BC30-8F806570C725}">
      <dgm:prSet/>
      <dgm:spPr/>
      <dgm:t>
        <a:bodyPr/>
        <a:lstStyle/>
        <a:p>
          <a:endParaRPr lang="en-US"/>
        </a:p>
      </dgm:t>
    </dgm:pt>
    <dgm:pt modelId="{ADBA23DA-BAB5-FF4C-B5E0-D0319534945D}" type="sibTrans" cxnId="{E91A0BDB-59E5-C840-BC30-8F806570C725}">
      <dgm:prSet/>
      <dgm:spPr/>
      <dgm:t>
        <a:bodyPr/>
        <a:lstStyle/>
        <a:p>
          <a:endParaRPr lang="en-US"/>
        </a:p>
      </dgm:t>
    </dgm:pt>
    <dgm:pt modelId="{D1159E9C-7EC3-384B-BBBD-2F9979B58D0D}">
      <dgm:prSet/>
      <dgm:spPr/>
      <dgm:t>
        <a:bodyPr/>
        <a:lstStyle/>
        <a:p>
          <a:r>
            <a:rPr lang="en-US" dirty="0"/>
            <a:t>Routes</a:t>
          </a:r>
        </a:p>
      </dgm:t>
    </dgm:pt>
    <dgm:pt modelId="{4170047E-5A43-E247-A408-23AE0AE81CA3}" type="parTrans" cxnId="{C05DC39F-6087-5B4C-82E0-60067240FF3B}">
      <dgm:prSet/>
      <dgm:spPr/>
      <dgm:t>
        <a:bodyPr/>
        <a:lstStyle/>
        <a:p>
          <a:endParaRPr lang="en-US"/>
        </a:p>
      </dgm:t>
    </dgm:pt>
    <dgm:pt modelId="{FF229C1E-B59A-D747-97EA-5AB42483AE40}" type="sibTrans" cxnId="{C05DC39F-6087-5B4C-82E0-60067240FF3B}">
      <dgm:prSet/>
      <dgm:spPr/>
      <dgm:t>
        <a:bodyPr/>
        <a:lstStyle/>
        <a:p>
          <a:endParaRPr lang="en-US"/>
        </a:p>
      </dgm:t>
    </dgm:pt>
    <dgm:pt modelId="{0176F75F-E84E-6D4A-8EE8-E54E98709690}">
      <dgm:prSet/>
      <dgm:spPr/>
      <dgm:t>
        <a:bodyPr/>
        <a:lstStyle/>
        <a:p>
          <a:r>
            <a:rPr lang="en-US" dirty="0"/>
            <a:t>Google API Charts</a:t>
          </a:r>
        </a:p>
      </dgm:t>
    </dgm:pt>
    <dgm:pt modelId="{5C0C6152-1F3D-774D-AEDA-0F3C6A7F5E5C}" type="parTrans" cxnId="{850E8821-1D3F-A948-ADB4-96FDDA4AF30A}">
      <dgm:prSet/>
      <dgm:spPr/>
      <dgm:t>
        <a:bodyPr/>
        <a:lstStyle/>
        <a:p>
          <a:endParaRPr lang="en-US"/>
        </a:p>
      </dgm:t>
    </dgm:pt>
    <dgm:pt modelId="{A30C6E08-A0B2-5441-933A-11030BC24069}" type="sibTrans" cxnId="{850E8821-1D3F-A948-ADB4-96FDDA4AF30A}">
      <dgm:prSet/>
      <dgm:spPr/>
      <dgm:t>
        <a:bodyPr/>
        <a:lstStyle/>
        <a:p>
          <a:endParaRPr lang="en-US"/>
        </a:p>
      </dgm:t>
    </dgm:pt>
    <dgm:pt modelId="{1FD65ACE-03C3-FC49-AA00-1CCF7BEB1A71}">
      <dgm:prSet/>
      <dgm:spPr/>
      <dgm:t>
        <a:bodyPr/>
        <a:lstStyle/>
        <a:p>
          <a:r>
            <a:rPr lang="en-US" dirty="0"/>
            <a:t>Developing the sensor</a:t>
          </a:r>
        </a:p>
      </dgm:t>
    </dgm:pt>
    <dgm:pt modelId="{A479DCBD-895D-1D41-8E24-1F3D07D4ED3C}" type="parTrans" cxnId="{3212F29F-2515-7046-B687-1AABD1B27CE2}">
      <dgm:prSet/>
      <dgm:spPr/>
      <dgm:t>
        <a:bodyPr/>
        <a:lstStyle/>
        <a:p>
          <a:endParaRPr lang="en-US"/>
        </a:p>
      </dgm:t>
    </dgm:pt>
    <dgm:pt modelId="{8026DF81-1EBE-034B-B960-ECA933A5A8A5}" type="sibTrans" cxnId="{3212F29F-2515-7046-B687-1AABD1B27CE2}">
      <dgm:prSet/>
      <dgm:spPr/>
      <dgm:t>
        <a:bodyPr/>
        <a:lstStyle/>
        <a:p>
          <a:endParaRPr lang="en-US"/>
        </a:p>
      </dgm:t>
    </dgm:pt>
    <dgm:pt modelId="{77DB5622-83D0-2A48-813E-475980DF7547}">
      <dgm:prSet/>
      <dgm:spPr/>
      <dgm:t>
        <a:bodyPr/>
        <a:lstStyle/>
        <a:p>
          <a:r>
            <a:rPr lang="en-US" dirty="0"/>
            <a:t>Integrate Alexa</a:t>
          </a:r>
        </a:p>
      </dgm:t>
    </dgm:pt>
    <dgm:pt modelId="{76180A5E-C381-DF41-8B90-8DF16CFFD69D}" type="parTrans" cxnId="{C651C44B-8BA5-534D-B430-4E67118E5BD2}">
      <dgm:prSet/>
      <dgm:spPr/>
      <dgm:t>
        <a:bodyPr/>
        <a:lstStyle/>
        <a:p>
          <a:endParaRPr lang="en-US"/>
        </a:p>
      </dgm:t>
    </dgm:pt>
    <dgm:pt modelId="{12A222D7-C2D3-0D4F-8EE9-637E885049D7}" type="sibTrans" cxnId="{C651C44B-8BA5-534D-B430-4E67118E5BD2}">
      <dgm:prSet/>
      <dgm:spPr/>
      <dgm:t>
        <a:bodyPr/>
        <a:lstStyle/>
        <a:p>
          <a:endParaRPr lang="en-US"/>
        </a:p>
      </dgm:t>
    </dgm:pt>
    <dgm:pt modelId="{CB2F82DE-4CAB-8245-816F-A0774A2D9D22}" type="pres">
      <dgm:prSet presAssocID="{8C961ACB-AA5C-49FF-B07C-9DA45BBD951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AFEA95-E6EF-2D46-A5C1-58E29C67286E}" type="pres">
      <dgm:prSet presAssocID="{AAD6A327-FD2B-4269-AB35-33DDA32774FB}" presName="root" presStyleCnt="0"/>
      <dgm:spPr/>
    </dgm:pt>
    <dgm:pt modelId="{CB79B360-E4A7-8042-AC88-5009C1FBADD1}" type="pres">
      <dgm:prSet presAssocID="{AAD6A327-FD2B-4269-AB35-33DDA32774FB}" presName="rootComposite" presStyleCnt="0"/>
      <dgm:spPr/>
    </dgm:pt>
    <dgm:pt modelId="{6FB55DA7-3C25-884E-9701-95CE696687F0}" type="pres">
      <dgm:prSet presAssocID="{AAD6A327-FD2B-4269-AB35-33DDA32774FB}" presName="rootText" presStyleLbl="node1" presStyleIdx="0" presStyleCnt="3"/>
      <dgm:spPr/>
    </dgm:pt>
    <dgm:pt modelId="{EBFAB254-5A76-C840-B676-3BC5BEA8FB50}" type="pres">
      <dgm:prSet presAssocID="{AAD6A327-FD2B-4269-AB35-33DDA32774FB}" presName="rootConnector" presStyleLbl="node1" presStyleIdx="0" presStyleCnt="3"/>
      <dgm:spPr/>
    </dgm:pt>
    <dgm:pt modelId="{7E8EE8A4-2025-DF44-A420-878975747479}" type="pres">
      <dgm:prSet presAssocID="{AAD6A327-FD2B-4269-AB35-33DDA32774FB}" presName="childShape" presStyleCnt="0"/>
      <dgm:spPr/>
    </dgm:pt>
    <dgm:pt modelId="{EA3E2191-2305-BD4C-81C5-B15E7BF8DD8A}" type="pres">
      <dgm:prSet presAssocID="{490E85BF-43D1-7740-82BA-5120B804481D}" presName="Name13" presStyleLbl="parChTrans1D2" presStyleIdx="0" presStyleCnt="7"/>
      <dgm:spPr/>
    </dgm:pt>
    <dgm:pt modelId="{C6C729CB-F102-BC4A-B8D7-FB03195253B1}" type="pres">
      <dgm:prSet presAssocID="{4D9DE378-8E7A-E247-8656-BAABF5103EF9}" presName="childText" presStyleLbl="bgAcc1" presStyleIdx="0" presStyleCnt="7">
        <dgm:presLayoutVars>
          <dgm:bulletEnabled val="1"/>
        </dgm:presLayoutVars>
      </dgm:prSet>
      <dgm:spPr/>
    </dgm:pt>
    <dgm:pt modelId="{017E573C-D142-F341-8C68-96D3E6C2FC25}" type="pres">
      <dgm:prSet presAssocID="{47EDAE75-2630-4B8C-9363-AB1AF1E2F926}" presName="root" presStyleCnt="0"/>
      <dgm:spPr/>
    </dgm:pt>
    <dgm:pt modelId="{60AA79D5-A55E-954F-8257-ABEB00E48687}" type="pres">
      <dgm:prSet presAssocID="{47EDAE75-2630-4B8C-9363-AB1AF1E2F926}" presName="rootComposite" presStyleCnt="0"/>
      <dgm:spPr/>
    </dgm:pt>
    <dgm:pt modelId="{67324ED1-35EC-E74C-9779-E0066151957C}" type="pres">
      <dgm:prSet presAssocID="{47EDAE75-2630-4B8C-9363-AB1AF1E2F926}" presName="rootText" presStyleLbl="node1" presStyleIdx="1" presStyleCnt="3"/>
      <dgm:spPr/>
    </dgm:pt>
    <dgm:pt modelId="{B884B69F-EE0F-2E4B-8BE3-5D3A9FD135EE}" type="pres">
      <dgm:prSet presAssocID="{47EDAE75-2630-4B8C-9363-AB1AF1E2F926}" presName="rootConnector" presStyleLbl="node1" presStyleIdx="1" presStyleCnt="3"/>
      <dgm:spPr/>
    </dgm:pt>
    <dgm:pt modelId="{A7A49D82-8FF1-CD4E-AF3D-7F2B3073A5D9}" type="pres">
      <dgm:prSet presAssocID="{47EDAE75-2630-4B8C-9363-AB1AF1E2F926}" presName="childShape" presStyleCnt="0"/>
      <dgm:spPr/>
    </dgm:pt>
    <dgm:pt modelId="{A8065407-3F23-B642-86F4-EC4A9BB95AED}" type="pres">
      <dgm:prSet presAssocID="{05D74950-C3CA-4B9E-B4A8-D41ACF9B9EA4}" presName="Name13" presStyleLbl="parChTrans1D2" presStyleIdx="1" presStyleCnt="7"/>
      <dgm:spPr/>
    </dgm:pt>
    <dgm:pt modelId="{FEC5F757-0B67-484F-9D84-81FA009DDDB3}" type="pres">
      <dgm:prSet presAssocID="{3CE1C332-07C4-45AC-AC9B-C4A67AB85AC0}" presName="childText" presStyleLbl="bgAcc1" presStyleIdx="1" presStyleCnt="7">
        <dgm:presLayoutVars>
          <dgm:bulletEnabled val="1"/>
        </dgm:presLayoutVars>
      </dgm:prSet>
      <dgm:spPr/>
    </dgm:pt>
    <dgm:pt modelId="{33704F9E-865E-6145-BEA6-68AD8DC99211}" type="pres">
      <dgm:prSet presAssocID="{4170047E-5A43-E247-A408-23AE0AE81CA3}" presName="Name13" presStyleLbl="parChTrans1D2" presStyleIdx="2" presStyleCnt="7"/>
      <dgm:spPr/>
    </dgm:pt>
    <dgm:pt modelId="{848BB06E-CC29-E646-A731-E831CBA22FC5}" type="pres">
      <dgm:prSet presAssocID="{D1159E9C-7EC3-384B-BBBD-2F9979B58D0D}" presName="childText" presStyleLbl="bgAcc1" presStyleIdx="2" presStyleCnt="7" custScaleY="48176">
        <dgm:presLayoutVars>
          <dgm:bulletEnabled val="1"/>
        </dgm:presLayoutVars>
      </dgm:prSet>
      <dgm:spPr/>
    </dgm:pt>
    <dgm:pt modelId="{35D4489C-D66A-1D4B-BEB1-663774173C9B}" type="pres">
      <dgm:prSet presAssocID="{5C0C6152-1F3D-774D-AEDA-0F3C6A7F5E5C}" presName="Name13" presStyleLbl="parChTrans1D2" presStyleIdx="3" presStyleCnt="7"/>
      <dgm:spPr/>
    </dgm:pt>
    <dgm:pt modelId="{AE33E7F4-FA50-7A45-A602-8C5951F015C0}" type="pres">
      <dgm:prSet presAssocID="{0176F75F-E84E-6D4A-8EE8-E54E98709690}" presName="childText" presStyleLbl="bgAcc1" presStyleIdx="3" presStyleCnt="7">
        <dgm:presLayoutVars>
          <dgm:bulletEnabled val="1"/>
        </dgm:presLayoutVars>
      </dgm:prSet>
      <dgm:spPr/>
    </dgm:pt>
    <dgm:pt modelId="{0D9D59AD-8A00-7440-845E-60BFE51CDB78}" type="pres">
      <dgm:prSet presAssocID="{A1DE8609-89EE-B745-9CD8-C1937DCCB230}" presName="root" presStyleCnt="0"/>
      <dgm:spPr/>
    </dgm:pt>
    <dgm:pt modelId="{1B4ED2C2-30AF-0244-B746-C31B27C4E550}" type="pres">
      <dgm:prSet presAssocID="{A1DE8609-89EE-B745-9CD8-C1937DCCB230}" presName="rootComposite" presStyleCnt="0"/>
      <dgm:spPr/>
    </dgm:pt>
    <dgm:pt modelId="{909DD0C1-A037-A748-A3FF-34022ED62D4C}" type="pres">
      <dgm:prSet presAssocID="{A1DE8609-89EE-B745-9CD8-C1937DCCB230}" presName="rootText" presStyleLbl="node1" presStyleIdx="2" presStyleCnt="3"/>
      <dgm:spPr/>
    </dgm:pt>
    <dgm:pt modelId="{A22F941F-37AF-274B-B2EB-1BF5E8733B3E}" type="pres">
      <dgm:prSet presAssocID="{A1DE8609-89EE-B745-9CD8-C1937DCCB230}" presName="rootConnector" presStyleLbl="node1" presStyleIdx="2" presStyleCnt="3"/>
      <dgm:spPr/>
    </dgm:pt>
    <dgm:pt modelId="{E5343D72-3BDD-A740-9E38-8E457B29F5F9}" type="pres">
      <dgm:prSet presAssocID="{A1DE8609-89EE-B745-9CD8-C1937DCCB230}" presName="childShape" presStyleCnt="0"/>
      <dgm:spPr/>
    </dgm:pt>
    <dgm:pt modelId="{CDBCCEC9-99F9-2A40-893A-29363E1B662F}" type="pres">
      <dgm:prSet presAssocID="{11114295-BD6B-1143-ADA1-79F8401B734A}" presName="Name13" presStyleLbl="parChTrans1D2" presStyleIdx="4" presStyleCnt="7"/>
      <dgm:spPr/>
    </dgm:pt>
    <dgm:pt modelId="{1F5057A4-3A58-1747-943B-6728225EED86}" type="pres">
      <dgm:prSet presAssocID="{FC14CDDB-76E0-AC41-BE69-84628AAA68D3}" presName="childText" presStyleLbl="bgAcc1" presStyleIdx="4" presStyleCnt="7">
        <dgm:presLayoutVars>
          <dgm:bulletEnabled val="1"/>
        </dgm:presLayoutVars>
      </dgm:prSet>
      <dgm:spPr/>
    </dgm:pt>
    <dgm:pt modelId="{83999A14-33D1-E24F-A1D0-CE3FF2FC9ABA}" type="pres">
      <dgm:prSet presAssocID="{A479DCBD-895D-1D41-8E24-1F3D07D4ED3C}" presName="Name13" presStyleLbl="parChTrans1D2" presStyleIdx="5" presStyleCnt="7"/>
      <dgm:spPr/>
    </dgm:pt>
    <dgm:pt modelId="{12AF6639-86AB-154D-B2DE-3C2194DCE468}" type="pres">
      <dgm:prSet presAssocID="{1FD65ACE-03C3-FC49-AA00-1CCF7BEB1A71}" presName="childText" presStyleLbl="bgAcc1" presStyleIdx="5" presStyleCnt="7">
        <dgm:presLayoutVars>
          <dgm:bulletEnabled val="1"/>
        </dgm:presLayoutVars>
      </dgm:prSet>
      <dgm:spPr/>
    </dgm:pt>
    <dgm:pt modelId="{8EBB2D2A-F84C-224D-8D4E-8A8397F4C857}" type="pres">
      <dgm:prSet presAssocID="{76180A5E-C381-DF41-8B90-8DF16CFFD69D}" presName="Name13" presStyleLbl="parChTrans1D2" presStyleIdx="6" presStyleCnt="7"/>
      <dgm:spPr/>
    </dgm:pt>
    <dgm:pt modelId="{5B28CCCA-EE9F-ED45-AAFF-800C4D3DBA92}" type="pres">
      <dgm:prSet presAssocID="{77DB5622-83D0-2A48-813E-475980DF7547}" presName="childText" presStyleLbl="bgAcc1" presStyleIdx="6" presStyleCnt="7" custScaleY="45339">
        <dgm:presLayoutVars>
          <dgm:bulletEnabled val="1"/>
        </dgm:presLayoutVars>
      </dgm:prSet>
      <dgm:spPr/>
    </dgm:pt>
  </dgm:ptLst>
  <dgm:cxnLst>
    <dgm:cxn modelId="{9C711309-D37C-E746-AA2F-24043FFBD5AB}" type="presOf" srcId="{A479DCBD-895D-1D41-8E24-1F3D07D4ED3C}" destId="{83999A14-33D1-E24F-A1D0-CE3FF2FC9ABA}" srcOrd="0" destOrd="0" presId="urn:microsoft.com/office/officeart/2005/8/layout/hierarchy3"/>
    <dgm:cxn modelId="{716D2509-1817-2B48-8C91-4C5532AC2C06}" type="presOf" srcId="{D1159E9C-7EC3-384B-BBBD-2F9979B58D0D}" destId="{848BB06E-CC29-E646-A731-E831CBA22FC5}" srcOrd="0" destOrd="0" presId="urn:microsoft.com/office/officeart/2005/8/layout/hierarchy3"/>
    <dgm:cxn modelId="{9134AF0B-7EB0-114F-99A1-DCF019F7246D}" srcId="{A1DE8609-89EE-B745-9CD8-C1937DCCB230}" destId="{FC14CDDB-76E0-AC41-BE69-84628AAA68D3}" srcOrd="0" destOrd="0" parTransId="{11114295-BD6B-1143-ADA1-79F8401B734A}" sibTransId="{FF80AD33-2B04-034B-B731-885B91AB68B5}"/>
    <dgm:cxn modelId="{65177C12-B050-445E-A435-3B4FBAC7694D}" srcId="{47EDAE75-2630-4B8C-9363-AB1AF1E2F926}" destId="{3CE1C332-07C4-45AC-AC9B-C4A67AB85AC0}" srcOrd="0" destOrd="0" parTransId="{05D74950-C3CA-4B9E-B4A8-D41ACF9B9EA4}" sibTransId="{D7AE6D9E-463E-4F40-964D-513D75FB0153}"/>
    <dgm:cxn modelId="{850E8821-1D3F-A948-ADB4-96FDDA4AF30A}" srcId="{47EDAE75-2630-4B8C-9363-AB1AF1E2F926}" destId="{0176F75F-E84E-6D4A-8EE8-E54E98709690}" srcOrd="2" destOrd="0" parTransId="{5C0C6152-1F3D-774D-AEDA-0F3C6A7F5E5C}" sibTransId="{A30C6E08-A0B2-5441-933A-11030BC24069}"/>
    <dgm:cxn modelId="{7A762A28-19B1-C34A-BC3A-C5ABB8DFE007}" type="presOf" srcId="{A1DE8609-89EE-B745-9CD8-C1937DCCB230}" destId="{909DD0C1-A037-A748-A3FF-34022ED62D4C}" srcOrd="0" destOrd="0" presId="urn:microsoft.com/office/officeart/2005/8/layout/hierarchy3"/>
    <dgm:cxn modelId="{EA5BCE2D-43C3-6E4D-9724-66D9C0CA27CC}" type="presOf" srcId="{FC14CDDB-76E0-AC41-BE69-84628AAA68D3}" destId="{1F5057A4-3A58-1747-943B-6728225EED86}" srcOrd="0" destOrd="0" presId="urn:microsoft.com/office/officeart/2005/8/layout/hierarchy3"/>
    <dgm:cxn modelId="{3C7AB635-8093-EB4E-91B7-D3847FBD653D}" type="presOf" srcId="{8C961ACB-AA5C-49FF-B07C-9DA45BBD951F}" destId="{CB2F82DE-4CAB-8245-816F-A0774A2D9D22}" srcOrd="0" destOrd="0" presId="urn:microsoft.com/office/officeart/2005/8/layout/hierarchy3"/>
    <dgm:cxn modelId="{6F59C038-89F6-1740-90BE-0BBA0A4A7AA3}" type="presOf" srcId="{4D9DE378-8E7A-E247-8656-BAABF5103EF9}" destId="{C6C729CB-F102-BC4A-B8D7-FB03195253B1}" srcOrd="0" destOrd="0" presId="urn:microsoft.com/office/officeart/2005/8/layout/hierarchy3"/>
    <dgm:cxn modelId="{FE9F6A3C-6F99-434F-92C0-8C73E04D6B06}" srcId="{8C961ACB-AA5C-49FF-B07C-9DA45BBD951F}" destId="{A1DE8609-89EE-B745-9CD8-C1937DCCB230}" srcOrd="2" destOrd="0" parTransId="{D3D64C48-2756-7A4F-A0C5-B17718F3B762}" sibTransId="{D3F3D408-8255-6440-80B8-E043523BE7F7}"/>
    <dgm:cxn modelId="{46F4EC43-393E-F640-85CE-7DE535317669}" type="presOf" srcId="{77DB5622-83D0-2A48-813E-475980DF7547}" destId="{5B28CCCA-EE9F-ED45-AAFF-800C4D3DBA92}" srcOrd="0" destOrd="0" presId="urn:microsoft.com/office/officeart/2005/8/layout/hierarchy3"/>
    <dgm:cxn modelId="{F0481046-CC4F-3D4D-94AD-CE4A97544151}" type="presOf" srcId="{47EDAE75-2630-4B8C-9363-AB1AF1E2F926}" destId="{B884B69F-EE0F-2E4B-8BE3-5D3A9FD135EE}" srcOrd="1" destOrd="0" presId="urn:microsoft.com/office/officeart/2005/8/layout/hierarchy3"/>
    <dgm:cxn modelId="{C13B7E4A-8891-0148-8D62-31C05CA732B7}" type="presOf" srcId="{76180A5E-C381-DF41-8B90-8DF16CFFD69D}" destId="{8EBB2D2A-F84C-224D-8D4E-8A8397F4C857}" srcOrd="0" destOrd="0" presId="urn:microsoft.com/office/officeart/2005/8/layout/hierarchy3"/>
    <dgm:cxn modelId="{9F9AAC4A-562B-6144-966E-634EDA56F722}" type="presOf" srcId="{AAD6A327-FD2B-4269-AB35-33DDA32774FB}" destId="{EBFAB254-5A76-C840-B676-3BC5BEA8FB50}" srcOrd="1" destOrd="0" presId="urn:microsoft.com/office/officeart/2005/8/layout/hierarchy3"/>
    <dgm:cxn modelId="{C651C44B-8BA5-534D-B430-4E67118E5BD2}" srcId="{A1DE8609-89EE-B745-9CD8-C1937DCCB230}" destId="{77DB5622-83D0-2A48-813E-475980DF7547}" srcOrd="2" destOrd="0" parTransId="{76180A5E-C381-DF41-8B90-8DF16CFFD69D}" sibTransId="{12A222D7-C2D3-0D4F-8EE9-637E885049D7}"/>
    <dgm:cxn modelId="{8D585C75-7529-5549-A2D2-0F72EF8F8AA8}" type="presOf" srcId="{5C0C6152-1F3D-774D-AEDA-0F3C6A7F5E5C}" destId="{35D4489C-D66A-1D4B-BEB1-663774173C9B}" srcOrd="0" destOrd="0" presId="urn:microsoft.com/office/officeart/2005/8/layout/hierarchy3"/>
    <dgm:cxn modelId="{4EE0D359-2BC7-E24C-8AAF-87F3AC649D4E}" type="presOf" srcId="{1FD65ACE-03C3-FC49-AA00-1CCF7BEB1A71}" destId="{12AF6639-86AB-154D-B2DE-3C2194DCE468}" srcOrd="0" destOrd="0" presId="urn:microsoft.com/office/officeart/2005/8/layout/hierarchy3"/>
    <dgm:cxn modelId="{182F8C7A-63E6-D146-B826-95536F2BF2A4}" type="presOf" srcId="{AAD6A327-FD2B-4269-AB35-33DDA32774FB}" destId="{6FB55DA7-3C25-884E-9701-95CE696687F0}" srcOrd="0" destOrd="0" presId="urn:microsoft.com/office/officeart/2005/8/layout/hierarchy3"/>
    <dgm:cxn modelId="{5439FF7D-38DC-A34E-A240-7BBD45237B7C}" type="presOf" srcId="{47EDAE75-2630-4B8C-9363-AB1AF1E2F926}" destId="{67324ED1-35EC-E74C-9779-E0066151957C}" srcOrd="0" destOrd="0" presId="urn:microsoft.com/office/officeart/2005/8/layout/hierarchy3"/>
    <dgm:cxn modelId="{A9BF9C81-1680-D24B-A9E5-FAA5414049E8}" type="presOf" srcId="{3CE1C332-07C4-45AC-AC9B-C4A67AB85AC0}" destId="{FEC5F757-0B67-484F-9D84-81FA009DDDB3}" srcOrd="0" destOrd="0" presId="urn:microsoft.com/office/officeart/2005/8/layout/hierarchy3"/>
    <dgm:cxn modelId="{0EFDB09D-1894-40AE-9F13-EDC49657E95F}" srcId="{8C961ACB-AA5C-49FF-B07C-9DA45BBD951F}" destId="{AAD6A327-FD2B-4269-AB35-33DDA32774FB}" srcOrd="0" destOrd="0" parTransId="{F3916ED4-0FB4-44CC-AE65-18FFDDB78EC0}" sibTransId="{6456922C-5BAE-4D65-A74E-F1D6131B26EE}"/>
    <dgm:cxn modelId="{C05DC39F-6087-5B4C-82E0-60067240FF3B}" srcId="{47EDAE75-2630-4B8C-9363-AB1AF1E2F926}" destId="{D1159E9C-7EC3-384B-BBBD-2F9979B58D0D}" srcOrd="1" destOrd="0" parTransId="{4170047E-5A43-E247-A408-23AE0AE81CA3}" sibTransId="{FF229C1E-B59A-D747-97EA-5AB42483AE40}"/>
    <dgm:cxn modelId="{3212F29F-2515-7046-B687-1AABD1B27CE2}" srcId="{A1DE8609-89EE-B745-9CD8-C1937DCCB230}" destId="{1FD65ACE-03C3-FC49-AA00-1CCF7BEB1A71}" srcOrd="1" destOrd="0" parTransId="{A479DCBD-895D-1D41-8E24-1F3D07D4ED3C}" sibTransId="{8026DF81-1EBE-034B-B960-ECA933A5A8A5}"/>
    <dgm:cxn modelId="{A55244AE-6447-5C47-B872-451EB135F005}" type="presOf" srcId="{11114295-BD6B-1143-ADA1-79F8401B734A}" destId="{CDBCCEC9-99F9-2A40-893A-29363E1B662F}" srcOrd="0" destOrd="0" presId="urn:microsoft.com/office/officeart/2005/8/layout/hierarchy3"/>
    <dgm:cxn modelId="{FCA336BA-D872-D142-9991-A4F459C0521E}" type="presOf" srcId="{4170047E-5A43-E247-A408-23AE0AE81CA3}" destId="{33704F9E-865E-6145-BEA6-68AD8DC99211}" srcOrd="0" destOrd="0" presId="urn:microsoft.com/office/officeart/2005/8/layout/hierarchy3"/>
    <dgm:cxn modelId="{B7204ACD-B436-0D46-8768-56BDDBF3C95C}" type="presOf" srcId="{0176F75F-E84E-6D4A-8EE8-E54E98709690}" destId="{AE33E7F4-FA50-7A45-A602-8C5951F015C0}" srcOrd="0" destOrd="0" presId="urn:microsoft.com/office/officeart/2005/8/layout/hierarchy3"/>
    <dgm:cxn modelId="{D35EB7CE-524F-8B46-99BC-EDA98E8CE34E}" type="presOf" srcId="{490E85BF-43D1-7740-82BA-5120B804481D}" destId="{EA3E2191-2305-BD4C-81C5-B15E7BF8DD8A}" srcOrd="0" destOrd="0" presId="urn:microsoft.com/office/officeart/2005/8/layout/hierarchy3"/>
    <dgm:cxn modelId="{8EE964D9-524F-4DCB-87AA-779D72EC768D}" srcId="{8C961ACB-AA5C-49FF-B07C-9DA45BBD951F}" destId="{47EDAE75-2630-4B8C-9363-AB1AF1E2F926}" srcOrd="1" destOrd="0" parTransId="{144D6EB0-FEB6-4145-B0A2-F6FAF598B44E}" sibTransId="{5A177D6C-DE83-4710-B0D9-9F5775AB79A8}"/>
    <dgm:cxn modelId="{E91A0BDB-59E5-C840-BC30-8F806570C725}" srcId="{AAD6A327-FD2B-4269-AB35-33DDA32774FB}" destId="{4D9DE378-8E7A-E247-8656-BAABF5103EF9}" srcOrd="0" destOrd="0" parTransId="{490E85BF-43D1-7740-82BA-5120B804481D}" sibTransId="{ADBA23DA-BAB5-FF4C-B5E0-D0319534945D}"/>
    <dgm:cxn modelId="{DF8E98E8-DE73-B54B-9F46-FE679615C899}" type="presOf" srcId="{05D74950-C3CA-4B9E-B4A8-D41ACF9B9EA4}" destId="{A8065407-3F23-B642-86F4-EC4A9BB95AED}" srcOrd="0" destOrd="0" presId="urn:microsoft.com/office/officeart/2005/8/layout/hierarchy3"/>
    <dgm:cxn modelId="{88B933F0-1113-F146-8354-F9EABD3C3E0A}" type="presOf" srcId="{A1DE8609-89EE-B745-9CD8-C1937DCCB230}" destId="{A22F941F-37AF-274B-B2EB-1BF5E8733B3E}" srcOrd="1" destOrd="0" presId="urn:microsoft.com/office/officeart/2005/8/layout/hierarchy3"/>
    <dgm:cxn modelId="{83DAAEAD-3649-714B-9D7F-5965C901E79E}" type="presParOf" srcId="{CB2F82DE-4CAB-8245-816F-A0774A2D9D22}" destId="{13AFEA95-E6EF-2D46-A5C1-58E29C67286E}" srcOrd="0" destOrd="0" presId="urn:microsoft.com/office/officeart/2005/8/layout/hierarchy3"/>
    <dgm:cxn modelId="{B8648862-E375-3745-B3A4-EB0DD91A6D6C}" type="presParOf" srcId="{13AFEA95-E6EF-2D46-A5C1-58E29C67286E}" destId="{CB79B360-E4A7-8042-AC88-5009C1FBADD1}" srcOrd="0" destOrd="0" presId="urn:microsoft.com/office/officeart/2005/8/layout/hierarchy3"/>
    <dgm:cxn modelId="{D30CF198-F78D-2946-BB6C-FB31BF55EA95}" type="presParOf" srcId="{CB79B360-E4A7-8042-AC88-5009C1FBADD1}" destId="{6FB55DA7-3C25-884E-9701-95CE696687F0}" srcOrd="0" destOrd="0" presId="urn:microsoft.com/office/officeart/2005/8/layout/hierarchy3"/>
    <dgm:cxn modelId="{862B7FF0-2448-C24A-90BB-C26FF36AF78E}" type="presParOf" srcId="{CB79B360-E4A7-8042-AC88-5009C1FBADD1}" destId="{EBFAB254-5A76-C840-B676-3BC5BEA8FB50}" srcOrd="1" destOrd="0" presId="urn:microsoft.com/office/officeart/2005/8/layout/hierarchy3"/>
    <dgm:cxn modelId="{DDD0022F-E14A-4E44-A2BA-3E8228EF91A3}" type="presParOf" srcId="{13AFEA95-E6EF-2D46-A5C1-58E29C67286E}" destId="{7E8EE8A4-2025-DF44-A420-878975747479}" srcOrd="1" destOrd="0" presId="urn:microsoft.com/office/officeart/2005/8/layout/hierarchy3"/>
    <dgm:cxn modelId="{750E59B6-98C1-424C-9997-8D23E640FE75}" type="presParOf" srcId="{7E8EE8A4-2025-DF44-A420-878975747479}" destId="{EA3E2191-2305-BD4C-81C5-B15E7BF8DD8A}" srcOrd="0" destOrd="0" presId="urn:microsoft.com/office/officeart/2005/8/layout/hierarchy3"/>
    <dgm:cxn modelId="{D51F3186-F955-5841-9BA7-CF38AFA20DCF}" type="presParOf" srcId="{7E8EE8A4-2025-DF44-A420-878975747479}" destId="{C6C729CB-F102-BC4A-B8D7-FB03195253B1}" srcOrd="1" destOrd="0" presId="urn:microsoft.com/office/officeart/2005/8/layout/hierarchy3"/>
    <dgm:cxn modelId="{88FE8C7D-9E75-334F-8D5E-0364C83335AE}" type="presParOf" srcId="{CB2F82DE-4CAB-8245-816F-A0774A2D9D22}" destId="{017E573C-D142-F341-8C68-96D3E6C2FC25}" srcOrd="1" destOrd="0" presId="urn:microsoft.com/office/officeart/2005/8/layout/hierarchy3"/>
    <dgm:cxn modelId="{6DA43063-9980-F443-B47D-58783E618670}" type="presParOf" srcId="{017E573C-D142-F341-8C68-96D3E6C2FC25}" destId="{60AA79D5-A55E-954F-8257-ABEB00E48687}" srcOrd="0" destOrd="0" presId="urn:microsoft.com/office/officeart/2005/8/layout/hierarchy3"/>
    <dgm:cxn modelId="{C9CF7DE9-F9C1-D543-8EE6-5AB75BCAA3F6}" type="presParOf" srcId="{60AA79D5-A55E-954F-8257-ABEB00E48687}" destId="{67324ED1-35EC-E74C-9779-E0066151957C}" srcOrd="0" destOrd="0" presId="urn:microsoft.com/office/officeart/2005/8/layout/hierarchy3"/>
    <dgm:cxn modelId="{8B5711C3-10EE-6F48-B8E5-E33DB945840D}" type="presParOf" srcId="{60AA79D5-A55E-954F-8257-ABEB00E48687}" destId="{B884B69F-EE0F-2E4B-8BE3-5D3A9FD135EE}" srcOrd="1" destOrd="0" presId="urn:microsoft.com/office/officeart/2005/8/layout/hierarchy3"/>
    <dgm:cxn modelId="{3251B2BD-DB94-2A4F-8E29-D7CEC8E12580}" type="presParOf" srcId="{017E573C-D142-F341-8C68-96D3E6C2FC25}" destId="{A7A49D82-8FF1-CD4E-AF3D-7F2B3073A5D9}" srcOrd="1" destOrd="0" presId="urn:microsoft.com/office/officeart/2005/8/layout/hierarchy3"/>
    <dgm:cxn modelId="{ACF01AC9-412D-2D47-A9B2-8C1CFA6560C0}" type="presParOf" srcId="{A7A49D82-8FF1-CD4E-AF3D-7F2B3073A5D9}" destId="{A8065407-3F23-B642-86F4-EC4A9BB95AED}" srcOrd="0" destOrd="0" presId="urn:microsoft.com/office/officeart/2005/8/layout/hierarchy3"/>
    <dgm:cxn modelId="{9F5CA798-B323-084A-B584-1EB4084B45A3}" type="presParOf" srcId="{A7A49D82-8FF1-CD4E-AF3D-7F2B3073A5D9}" destId="{FEC5F757-0B67-484F-9D84-81FA009DDDB3}" srcOrd="1" destOrd="0" presId="urn:microsoft.com/office/officeart/2005/8/layout/hierarchy3"/>
    <dgm:cxn modelId="{74BDFCCC-E16B-7741-87CD-4A9474757DE4}" type="presParOf" srcId="{A7A49D82-8FF1-CD4E-AF3D-7F2B3073A5D9}" destId="{33704F9E-865E-6145-BEA6-68AD8DC99211}" srcOrd="2" destOrd="0" presId="urn:microsoft.com/office/officeart/2005/8/layout/hierarchy3"/>
    <dgm:cxn modelId="{4531EC76-E481-1344-8229-F77807869E87}" type="presParOf" srcId="{A7A49D82-8FF1-CD4E-AF3D-7F2B3073A5D9}" destId="{848BB06E-CC29-E646-A731-E831CBA22FC5}" srcOrd="3" destOrd="0" presId="urn:microsoft.com/office/officeart/2005/8/layout/hierarchy3"/>
    <dgm:cxn modelId="{939E28C3-3267-024A-8EEC-10D3669AED9E}" type="presParOf" srcId="{A7A49D82-8FF1-CD4E-AF3D-7F2B3073A5D9}" destId="{35D4489C-D66A-1D4B-BEB1-663774173C9B}" srcOrd="4" destOrd="0" presId="urn:microsoft.com/office/officeart/2005/8/layout/hierarchy3"/>
    <dgm:cxn modelId="{EE2197F2-7B65-2542-A602-95E2695511A4}" type="presParOf" srcId="{A7A49D82-8FF1-CD4E-AF3D-7F2B3073A5D9}" destId="{AE33E7F4-FA50-7A45-A602-8C5951F015C0}" srcOrd="5" destOrd="0" presId="urn:microsoft.com/office/officeart/2005/8/layout/hierarchy3"/>
    <dgm:cxn modelId="{D7CA0BE1-6004-DF4A-B2B8-3DAB3C7BBF71}" type="presParOf" srcId="{CB2F82DE-4CAB-8245-816F-A0774A2D9D22}" destId="{0D9D59AD-8A00-7440-845E-60BFE51CDB78}" srcOrd="2" destOrd="0" presId="urn:microsoft.com/office/officeart/2005/8/layout/hierarchy3"/>
    <dgm:cxn modelId="{0E717288-A184-4E4D-B30E-B4AD66B7C7FB}" type="presParOf" srcId="{0D9D59AD-8A00-7440-845E-60BFE51CDB78}" destId="{1B4ED2C2-30AF-0244-B746-C31B27C4E550}" srcOrd="0" destOrd="0" presId="urn:microsoft.com/office/officeart/2005/8/layout/hierarchy3"/>
    <dgm:cxn modelId="{105C70B9-760E-C24E-A406-349EF17B91BF}" type="presParOf" srcId="{1B4ED2C2-30AF-0244-B746-C31B27C4E550}" destId="{909DD0C1-A037-A748-A3FF-34022ED62D4C}" srcOrd="0" destOrd="0" presId="urn:microsoft.com/office/officeart/2005/8/layout/hierarchy3"/>
    <dgm:cxn modelId="{E77F320C-C35C-FB41-A30E-8755F88DCB6E}" type="presParOf" srcId="{1B4ED2C2-30AF-0244-B746-C31B27C4E550}" destId="{A22F941F-37AF-274B-B2EB-1BF5E8733B3E}" srcOrd="1" destOrd="0" presId="urn:microsoft.com/office/officeart/2005/8/layout/hierarchy3"/>
    <dgm:cxn modelId="{38ACAE90-CC72-FD45-93F9-67F83AA210D4}" type="presParOf" srcId="{0D9D59AD-8A00-7440-845E-60BFE51CDB78}" destId="{E5343D72-3BDD-A740-9E38-8E457B29F5F9}" srcOrd="1" destOrd="0" presId="urn:microsoft.com/office/officeart/2005/8/layout/hierarchy3"/>
    <dgm:cxn modelId="{99964C0B-86E9-BC44-90B2-051381ABB5CF}" type="presParOf" srcId="{E5343D72-3BDD-A740-9E38-8E457B29F5F9}" destId="{CDBCCEC9-99F9-2A40-893A-29363E1B662F}" srcOrd="0" destOrd="0" presId="urn:microsoft.com/office/officeart/2005/8/layout/hierarchy3"/>
    <dgm:cxn modelId="{71E73119-82B8-324F-8166-223914E82BFE}" type="presParOf" srcId="{E5343D72-3BDD-A740-9E38-8E457B29F5F9}" destId="{1F5057A4-3A58-1747-943B-6728225EED86}" srcOrd="1" destOrd="0" presId="urn:microsoft.com/office/officeart/2005/8/layout/hierarchy3"/>
    <dgm:cxn modelId="{CECB62B9-ECAE-094E-A301-D2116821C5EB}" type="presParOf" srcId="{E5343D72-3BDD-A740-9E38-8E457B29F5F9}" destId="{83999A14-33D1-E24F-A1D0-CE3FF2FC9ABA}" srcOrd="2" destOrd="0" presId="urn:microsoft.com/office/officeart/2005/8/layout/hierarchy3"/>
    <dgm:cxn modelId="{D4C06D69-F203-FA4C-8380-67AE1CD4B7EA}" type="presParOf" srcId="{E5343D72-3BDD-A740-9E38-8E457B29F5F9}" destId="{12AF6639-86AB-154D-B2DE-3C2194DCE468}" srcOrd="3" destOrd="0" presId="urn:microsoft.com/office/officeart/2005/8/layout/hierarchy3"/>
    <dgm:cxn modelId="{80C8AFF5-B776-C248-AF45-55716BC1A841}" type="presParOf" srcId="{E5343D72-3BDD-A740-9E38-8E457B29F5F9}" destId="{8EBB2D2A-F84C-224D-8D4E-8A8397F4C857}" srcOrd="4" destOrd="0" presId="urn:microsoft.com/office/officeart/2005/8/layout/hierarchy3"/>
    <dgm:cxn modelId="{BC81D898-F839-864E-9A59-B0A038CE94B7}" type="presParOf" srcId="{E5343D72-3BDD-A740-9E38-8E457B29F5F9}" destId="{5B28CCCA-EE9F-ED45-AAFF-800C4D3DBA9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55DA7-3C25-884E-9701-95CE696687F0}">
      <dsp:nvSpPr>
        <dsp:cNvPr id="0" name=""/>
        <dsp:cNvSpPr/>
      </dsp:nvSpPr>
      <dsp:spPr>
        <a:xfrm>
          <a:off x="2469929" y="81"/>
          <a:ext cx="1479857" cy="739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Sergio:</a:t>
          </a:r>
          <a:endParaRPr lang="en-US" sz="2200" kern="1200" dirty="0"/>
        </a:p>
      </dsp:txBody>
      <dsp:txXfrm>
        <a:off x="2491601" y="21753"/>
        <a:ext cx="1436513" cy="696584"/>
      </dsp:txXfrm>
    </dsp:sp>
    <dsp:sp modelId="{EA3E2191-2305-BD4C-81C5-B15E7BF8DD8A}">
      <dsp:nvSpPr>
        <dsp:cNvPr id="0" name=""/>
        <dsp:cNvSpPr/>
      </dsp:nvSpPr>
      <dsp:spPr>
        <a:xfrm>
          <a:off x="2617914" y="740010"/>
          <a:ext cx="147985" cy="55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946"/>
              </a:lnTo>
              <a:lnTo>
                <a:pt x="147985" y="5549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729CB-F102-BC4A-B8D7-FB03195253B1}">
      <dsp:nvSpPr>
        <dsp:cNvPr id="0" name=""/>
        <dsp:cNvSpPr/>
      </dsp:nvSpPr>
      <dsp:spPr>
        <a:xfrm>
          <a:off x="2765900" y="924992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Developing the frontend for handlebars</a:t>
          </a:r>
        </a:p>
      </dsp:txBody>
      <dsp:txXfrm>
        <a:off x="2787572" y="946664"/>
        <a:ext cx="1140542" cy="696584"/>
      </dsp:txXfrm>
    </dsp:sp>
    <dsp:sp modelId="{67324ED1-35EC-E74C-9779-E0066151957C}">
      <dsp:nvSpPr>
        <dsp:cNvPr id="0" name=""/>
        <dsp:cNvSpPr/>
      </dsp:nvSpPr>
      <dsp:spPr>
        <a:xfrm>
          <a:off x="4319751" y="81"/>
          <a:ext cx="1479857" cy="7399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Daniel Peña:</a:t>
          </a:r>
        </a:p>
      </dsp:txBody>
      <dsp:txXfrm>
        <a:off x="4341423" y="21753"/>
        <a:ext cx="1436513" cy="696584"/>
      </dsp:txXfrm>
    </dsp:sp>
    <dsp:sp modelId="{A8065407-3F23-B642-86F4-EC4A9BB95AED}">
      <dsp:nvSpPr>
        <dsp:cNvPr id="0" name=""/>
        <dsp:cNvSpPr/>
      </dsp:nvSpPr>
      <dsp:spPr>
        <a:xfrm>
          <a:off x="4467736" y="740010"/>
          <a:ext cx="147985" cy="55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946"/>
              </a:lnTo>
              <a:lnTo>
                <a:pt x="147985" y="5549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5F757-0B67-484F-9D84-81FA009DDDB3}">
      <dsp:nvSpPr>
        <dsp:cNvPr id="0" name=""/>
        <dsp:cNvSpPr/>
      </dsp:nvSpPr>
      <dsp:spPr>
        <a:xfrm>
          <a:off x="4615722" y="924992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Developing the main program.</a:t>
          </a:r>
        </a:p>
      </dsp:txBody>
      <dsp:txXfrm>
        <a:off x="4637394" y="946664"/>
        <a:ext cx="1140542" cy="696584"/>
      </dsp:txXfrm>
    </dsp:sp>
    <dsp:sp modelId="{33704F9E-865E-6145-BEA6-68AD8DC99211}">
      <dsp:nvSpPr>
        <dsp:cNvPr id="0" name=""/>
        <dsp:cNvSpPr/>
      </dsp:nvSpPr>
      <dsp:spPr>
        <a:xfrm>
          <a:off x="4467736" y="740010"/>
          <a:ext cx="147985" cy="128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127"/>
              </a:lnTo>
              <a:lnTo>
                <a:pt x="147985" y="128812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BB06E-CC29-E646-A731-E831CBA22FC5}">
      <dsp:nvSpPr>
        <dsp:cNvPr id="0" name=""/>
        <dsp:cNvSpPr/>
      </dsp:nvSpPr>
      <dsp:spPr>
        <a:xfrm>
          <a:off x="4615722" y="1849903"/>
          <a:ext cx="1183886" cy="356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Routes</a:t>
          </a:r>
        </a:p>
      </dsp:txBody>
      <dsp:txXfrm>
        <a:off x="4626163" y="1860344"/>
        <a:ext cx="1163004" cy="335586"/>
      </dsp:txXfrm>
    </dsp:sp>
    <dsp:sp modelId="{35D4489C-D66A-1D4B-BEB1-663774173C9B}">
      <dsp:nvSpPr>
        <dsp:cNvPr id="0" name=""/>
        <dsp:cNvSpPr/>
      </dsp:nvSpPr>
      <dsp:spPr>
        <a:xfrm>
          <a:off x="4467736" y="740010"/>
          <a:ext cx="147985" cy="2021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307"/>
              </a:lnTo>
              <a:lnTo>
                <a:pt x="147985" y="20213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3E7F4-FA50-7A45-A602-8C5951F015C0}">
      <dsp:nvSpPr>
        <dsp:cNvPr id="0" name=""/>
        <dsp:cNvSpPr/>
      </dsp:nvSpPr>
      <dsp:spPr>
        <a:xfrm>
          <a:off x="4615722" y="2391353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Google API Charts</a:t>
          </a:r>
        </a:p>
      </dsp:txBody>
      <dsp:txXfrm>
        <a:off x="4637394" y="2413025"/>
        <a:ext cx="1140542" cy="696584"/>
      </dsp:txXfrm>
    </dsp:sp>
    <dsp:sp modelId="{909DD0C1-A037-A748-A3FF-34022ED62D4C}">
      <dsp:nvSpPr>
        <dsp:cNvPr id="0" name=""/>
        <dsp:cNvSpPr/>
      </dsp:nvSpPr>
      <dsp:spPr>
        <a:xfrm>
          <a:off x="6169573" y="81"/>
          <a:ext cx="1479857" cy="7399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Juan Ortega:</a:t>
          </a:r>
          <a:endParaRPr lang="en-US" sz="2200" kern="1200" dirty="0"/>
        </a:p>
      </dsp:txBody>
      <dsp:txXfrm>
        <a:off x="6191245" y="21753"/>
        <a:ext cx="1436513" cy="696584"/>
      </dsp:txXfrm>
    </dsp:sp>
    <dsp:sp modelId="{CDBCCEC9-99F9-2A40-893A-29363E1B662F}">
      <dsp:nvSpPr>
        <dsp:cNvPr id="0" name=""/>
        <dsp:cNvSpPr/>
      </dsp:nvSpPr>
      <dsp:spPr>
        <a:xfrm>
          <a:off x="6317558" y="740010"/>
          <a:ext cx="147985" cy="55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946"/>
              </a:lnTo>
              <a:lnTo>
                <a:pt x="147985" y="5549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057A4-3A58-1747-943B-6728225EED86}">
      <dsp:nvSpPr>
        <dsp:cNvPr id="0" name=""/>
        <dsp:cNvSpPr/>
      </dsp:nvSpPr>
      <dsp:spPr>
        <a:xfrm>
          <a:off x="6465544" y="924992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Setting the environment on AWS</a:t>
          </a:r>
        </a:p>
      </dsp:txBody>
      <dsp:txXfrm>
        <a:off x="6487216" y="946664"/>
        <a:ext cx="1140542" cy="696584"/>
      </dsp:txXfrm>
    </dsp:sp>
    <dsp:sp modelId="{83999A14-33D1-E24F-A1D0-CE3FF2FC9ABA}">
      <dsp:nvSpPr>
        <dsp:cNvPr id="0" name=""/>
        <dsp:cNvSpPr/>
      </dsp:nvSpPr>
      <dsp:spPr>
        <a:xfrm>
          <a:off x="6317558" y="740010"/>
          <a:ext cx="147985" cy="147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857"/>
              </a:lnTo>
              <a:lnTo>
                <a:pt x="147985" y="14798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F6639-86AB-154D-B2DE-3C2194DCE468}">
      <dsp:nvSpPr>
        <dsp:cNvPr id="0" name=""/>
        <dsp:cNvSpPr/>
      </dsp:nvSpPr>
      <dsp:spPr>
        <a:xfrm>
          <a:off x="6465544" y="1849903"/>
          <a:ext cx="1183886" cy="739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Developing the sensor</a:t>
          </a:r>
        </a:p>
      </dsp:txBody>
      <dsp:txXfrm>
        <a:off x="6487216" y="1871575"/>
        <a:ext cx="1140542" cy="696584"/>
      </dsp:txXfrm>
    </dsp:sp>
    <dsp:sp modelId="{8EBB2D2A-F84C-224D-8D4E-8A8397F4C857}">
      <dsp:nvSpPr>
        <dsp:cNvPr id="0" name=""/>
        <dsp:cNvSpPr/>
      </dsp:nvSpPr>
      <dsp:spPr>
        <a:xfrm>
          <a:off x="6317558" y="740010"/>
          <a:ext cx="147985" cy="2202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542"/>
              </a:lnTo>
              <a:lnTo>
                <a:pt x="147985" y="22025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8CCCA-EE9F-ED45-AAFF-800C4D3DBA92}">
      <dsp:nvSpPr>
        <dsp:cNvPr id="0" name=""/>
        <dsp:cNvSpPr/>
      </dsp:nvSpPr>
      <dsp:spPr>
        <a:xfrm>
          <a:off x="6465544" y="2774814"/>
          <a:ext cx="1183886" cy="335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Integrate Alexa</a:t>
          </a:r>
        </a:p>
      </dsp:txBody>
      <dsp:txXfrm>
        <a:off x="6475370" y="2784640"/>
        <a:ext cx="1164234" cy="31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4229-892F-EC4F-B101-528CEEB7EE1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7A765-6868-7548-9B46-1F320F5C2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98D7-7C49-0844-94A8-24BD408D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F4ACA-4F2A-D347-B134-E0D5BF44E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CE11-6D4E-004C-B2C2-47A63A0D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C4EB-B08E-7141-BBE8-684E5780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ABBF-FFC2-AC47-89B9-8941C13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040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74DD-27CA-FA40-B13C-7D3E9F5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FBB87-A38A-E740-BB9B-E107F2030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72A8-F8C1-E443-9EA3-5F2F6774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FCD8-2DFA-FE47-849B-E34859E2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250B-A421-7048-B062-1A82F9B4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225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72B2-A5F4-1947-A873-35540FDAE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F371E-28C9-CE4F-A7D8-8CD4EA17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7BBF-EE2C-E749-AD19-FD468F46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B01E-9E21-B44B-8211-2B64B2D4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DB82-4D2A-DF47-AC25-643DB266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811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BF71-CF9A-6044-8540-3AC1499F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A3C8-A011-BA49-B29C-E8E05421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2D2D-0E3F-4A45-AC8A-E1C0FE75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4E60-9A27-E641-872F-3F17051E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FB2C7-5631-1A40-854A-B43E3790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6D10F-6110-4B43-BEB7-269DAA8DA3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988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9F7B-ED3F-1A4F-B992-F16DE9AF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6403-E54A-7D49-AF87-99F028C5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965F-D6FA-6E4F-8DBE-D29160BF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C36E-09C2-784D-BEDB-75CCD915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BEF6-CA96-5540-8B02-8BDE9E91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10B53-93CD-D14D-98DC-E77BB9B77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988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6F4C-36CA-0B45-83F0-E5584ED9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D6CD-FAAA-5242-B26A-45E7E944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8B3BC-3191-624C-9C0F-60258C65B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1D717-8C98-774F-B560-3D94B7B9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9CF8A-089D-4D49-8AA3-8BDC992E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9864-03E0-AE4B-BBFA-FFC0E0C6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873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C48E-0647-404C-96CD-2E4CC60C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B3F3-7121-914E-8011-11D17CF3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4113-6407-4945-9B05-AAC06D075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EA11C-9323-9F4C-B168-3CC033248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3E7BB-C10A-424C-A2CF-730C4F97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D3878-4411-E344-8B32-1AAE8337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3CE08-F103-674C-A90B-0CE1CACA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D2DCF-8616-D24C-A090-6986494D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923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8AEC-00CC-3740-9190-2A12C5D2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F4C1A-F97C-6549-831B-6A1E5515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29CE9-EBF8-2D49-844B-8CBA6D9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C38F-4B15-7E4C-A402-01DF15A5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AC73F-4A10-F14B-8A18-EB31D04B7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988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7CB30-D363-4D4D-AF19-C14A0CD2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DE7C0-DBBA-4844-AB85-94333522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8E67-D9E0-AB4C-8127-1FEC9316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84EF1-6E3A-244E-94DA-C30F2E7DFA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988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2634-BAED-BB45-B2BE-A9D33CA0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D12A-ADB6-E045-BBBB-82E50472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FE9D5-C243-D143-95A0-43C996022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FF2D-D5F0-C548-87B8-ED1FC40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1EC3E-F03A-3C4A-A9FE-BACC2D6A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9E370-04BF-1E4F-B9F0-4D778214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298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A11-52BA-C84B-AAEC-FAAEEC70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EA6F0-6ECD-9941-B924-04ABB222D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97D6-FE15-7147-A719-42BE97F2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512F-B1DE-4340-ADD0-0EE9B55F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82665-315B-BB44-A1E2-0BE371B1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17CC-F98B-5E49-85E2-EA7D00BB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793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B185F-C727-0E4E-A616-36FF6EC2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A43EF-6887-3D47-AC93-9A5E3293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9E88-A48D-B24D-BBBC-26E546C7D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7B5E-1ED1-444B-B37A-933ED252BC8D}" type="datetimeFigureOut">
              <a:rPr lang="es-ES_tradnl" smtClean="0"/>
              <a:t>23/11/2018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6516-8905-EF49-A11C-3C2B63667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0C03-5D1C-EC43-9AC2-BE03F7E0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BA82-F921-5449-B5E4-34FC9DD3C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11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CDD7C6B-4C1F-493B-A0BB-F297D944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7261E-D2BE-B34B-AEAD-0283CC035F33}"/>
              </a:ext>
            </a:extLst>
          </p:cNvPr>
          <p:cNvSpPr/>
          <p:nvPr/>
        </p:nvSpPr>
        <p:spPr>
          <a:xfrm>
            <a:off x="4370192" y="2312817"/>
            <a:ext cx="34131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506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981834-6D90-1D4A-B517-C02B08649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3" b="23880"/>
          <a:stretch/>
        </p:blipFill>
        <p:spPr>
          <a:xfrm>
            <a:off x="-1" y="10"/>
            <a:ext cx="12192001" cy="4551027"/>
          </a:xfrm>
          <a:prstGeom prst="rect">
            <a:avLst/>
          </a:prstGeom>
        </p:spPr>
      </p:pic>
      <p:pic>
        <p:nvPicPr>
          <p:cNvPr id="30" name="Picture 25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Oval 27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0F60D-B387-F545-A3DD-50C88D88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What’s Industry 4.0</a:t>
            </a:r>
            <a:endParaRPr lang="es-ES_tradnl" sz="4000" dirty="0">
              <a:solidFill>
                <a:srgbClr val="0000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E961F6-EC97-F142-85DA-81D4D833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300695"/>
            <a:ext cx="5881635" cy="238146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Industry 4.0 is a current trend of automation and data exchange in manufacturing technologies.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Cyber-physical systems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Internet of things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Cloud computing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Artificial Intelligence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7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0F60D-B387-F545-A3DD-50C88D88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Motivation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34682-4611-7B47-A1B8-4A1F4F5B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Industry 4.0 can increase your productivity</a:t>
            </a:r>
          </a:p>
          <a:p>
            <a:pPr marL="0" indent="0">
              <a:buNone/>
            </a:pPr>
            <a:r>
              <a:rPr lang="en-US" b="1" dirty="0"/>
              <a:t>Industry 4.0 generate saving in energy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84628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6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18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1B2EA-4301-5E4A-98C6-39511DD0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Results </a:t>
            </a:r>
            <a:endParaRPr lang="es-ES_tradnl" sz="4000" dirty="0">
              <a:solidFill>
                <a:srgbClr val="000000"/>
              </a:solidFill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8D8BAAC8-5A7C-6F49-B180-35D83C70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04" y="0"/>
            <a:ext cx="889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034F4-CB08-9848-AADB-49040066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" y="6009822"/>
            <a:ext cx="12192000" cy="841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BC8F4-9FBF-5644-9645-92B18494B166}"/>
              </a:ext>
            </a:extLst>
          </p:cNvPr>
          <p:cNvSpPr txBox="1"/>
          <p:nvPr/>
        </p:nvSpPr>
        <p:spPr>
          <a:xfrm>
            <a:off x="154006" y="108489"/>
            <a:ext cx="166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BFCD2619-71F1-B249-BD0E-5760E71C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1016" y="2333660"/>
            <a:ext cx="3518117" cy="19382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8B0B7-01B3-CF42-80C3-97427BDC4F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7800" r="90000">
                        <a14:foregroundMark x1="7800" y1="38600" x2="7800" y2="38600"/>
                      </a14:backgroundRemoval>
                    </a14:imgEffect>
                  </a14:imgLayer>
                </a14:imgProps>
              </a:ext>
            </a:extLst>
          </a:blip>
          <a:srcRect l="5174" t="8401" r="9402" b="8371"/>
          <a:stretch/>
        </p:blipFill>
        <p:spPr>
          <a:xfrm>
            <a:off x="403932" y="2428218"/>
            <a:ext cx="1418095" cy="13816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A5EEF4-DAC3-1543-952B-1477EF840F6D}"/>
              </a:ext>
            </a:extLst>
          </p:cNvPr>
          <p:cNvSpPr txBox="1"/>
          <p:nvPr/>
        </p:nvSpPr>
        <p:spPr>
          <a:xfrm>
            <a:off x="278970" y="1144957"/>
            <a:ext cx="1388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Temperature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Humidity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6F9A8088-BC10-D646-BD55-F7B3E8F32FE5}"/>
              </a:ext>
            </a:extLst>
          </p:cNvPr>
          <p:cNvSpPr/>
          <p:nvPr/>
        </p:nvSpPr>
        <p:spPr>
          <a:xfrm>
            <a:off x="7914471" y="1526640"/>
            <a:ext cx="4112215" cy="2650914"/>
          </a:xfrm>
          <a:prstGeom prst="cloud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7F9079-8DB0-6C40-B004-2C8F19AE360F}"/>
              </a:ext>
            </a:extLst>
          </p:cNvPr>
          <p:cNvSpPr/>
          <p:nvPr/>
        </p:nvSpPr>
        <p:spPr>
          <a:xfrm>
            <a:off x="3680847" y="354710"/>
            <a:ext cx="524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" sz="1200" b="1" dirty="0">
                <a:latin typeface="Droid Sans Mono Slashed for Powerline" panose="020B0609030804020204" pitchFamily="49" charset="0"/>
              </a:rPr>
              <a:t>Post JSON</a:t>
            </a:r>
          </a:p>
          <a:p>
            <a:r>
              <a:rPr lang="fr" sz="1200" dirty="0">
                <a:latin typeface="Droid Sans Mono Slashed for Powerline" panose="020B0609030804020204" pitchFamily="49" charset="0"/>
              </a:rPr>
              <a:t>{</a:t>
            </a:r>
            <a:r>
              <a:rPr lang="fr" sz="1200" dirty="0" err="1">
                <a:latin typeface="Droid Sans Mono Slashed for Powerline" panose="020B0609030804020204" pitchFamily="49" charset="0"/>
              </a:rPr>
              <a:t>NumSerie</a:t>
            </a:r>
            <a:r>
              <a:rPr lang="fr" sz="1200" dirty="0">
                <a:latin typeface="Droid Sans Mono Slashed for Powerline" panose="020B0609030804020204" pitchFamily="49" charset="0"/>
              </a:rPr>
              <a:t>: '1234’,LectureP1: '16.0’,LectureP2: '23.0’}</a:t>
            </a:r>
            <a:endParaRPr lang="fr" sz="1200" dirty="0">
              <a:effectLst/>
              <a:latin typeface="Droid Sans Mono Slashed for Powerline" panose="020B0609030804020204" pitchFamily="49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FB12F80-0958-3543-9F74-A46A755AF6EB}"/>
              </a:ext>
            </a:extLst>
          </p:cNvPr>
          <p:cNvSpPr/>
          <p:nvPr/>
        </p:nvSpPr>
        <p:spPr>
          <a:xfrm>
            <a:off x="3680847" y="843549"/>
            <a:ext cx="5377912" cy="1938397"/>
          </a:xfrm>
          <a:custGeom>
            <a:avLst/>
            <a:gdLst>
              <a:gd name="connsiteX0" fmla="*/ 0 w 5377912"/>
              <a:gd name="connsiteY0" fmla="*/ 1938397 h 1938397"/>
              <a:gd name="connsiteX1" fmla="*/ 1441343 w 5377912"/>
              <a:gd name="connsiteY1" fmla="*/ 357570 h 1938397"/>
              <a:gd name="connsiteX2" fmla="*/ 3502617 w 5377912"/>
              <a:gd name="connsiteY2" fmla="*/ 94098 h 1938397"/>
              <a:gd name="connsiteX3" fmla="*/ 5377912 w 5377912"/>
              <a:gd name="connsiteY3" fmla="*/ 1620682 h 193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7912" h="1938397">
                <a:moveTo>
                  <a:pt x="0" y="1938397"/>
                </a:moveTo>
                <a:cubicBezTo>
                  <a:pt x="428787" y="1301675"/>
                  <a:pt x="857574" y="664953"/>
                  <a:pt x="1441343" y="357570"/>
                </a:cubicBezTo>
                <a:cubicBezTo>
                  <a:pt x="2025112" y="50187"/>
                  <a:pt x="2846522" y="-116421"/>
                  <a:pt x="3502617" y="94098"/>
                </a:cubicBezTo>
                <a:cubicBezTo>
                  <a:pt x="4158712" y="304617"/>
                  <a:pt x="4768312" y="962649"/>
                  <a:pt x="5377912" y="1620682"/>
                </a:cubicBezTo>
              </a:path>
            </a:pathLst>
          </a:custGeom>
          <a:noFill/>
          <a:ln w="44450">
            <a:solidFill>
              <a:srgbClr val="FF00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5AD061A-B93C-AB48-9152-680E79719E63}"/>
              </a:ext>
            </a:extLst>
          </p:cNvPr>
          <p:cNvSpPr/>
          <p:nvPr/>
        </p:nvSpPr>
        <p:spPr>
          <a:xfrm>
            <a:off x="1185620" y="1797180"/>
            <a:ext cx="1208868" cy="907274"/>
          </a:xfrm>
          <a:custGeom>
            <a:avLst/>
            <a:gdLst>
              <a:gd name="connsiteX0" fmla="*/ 0 w 1208868"/>
              <a:gd name="connsiteY0" fmla="*/ 628305 h 907274"/>
              <a:gd name="connsiteX1" fmla="*/ 395207 w 1208868"/>
              <a:gd name="connsiteY1" fmla="*/ 62617 h 907274"/>
              <a:gd name="connsiteX2" fmla="*/ 844658 w 1208868"/>
              <a:gd name="connsiteY2" fmla="*/ 109112 h 907274"/>
              <a:gd name="connsiteX3" fmla="*/ 1208868 w 1208868"/>
              <a:gd name="connsiteY3" fmla="*/ 907274 h 90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868" h="907274">
                <a:moveTo>
                  <a:pt x="0" y="628305"/>
                </a:moveTo>
                <a:cubicBezTo>
                  <a:pt x="127215" y="388727"/>
                  <a:pt x="254431" y="149149"/>
                  <a:pt x="395207" y="62617"/>
                </a:cubicBezTo>
                <a:cubicBezTo>
                  <a:pt x="535983" y="-23915"/>
                  <a:pt x="709048" y="-31664"/>
                  <a:pt x="844658" y="109112"/>
                </a:cubicBezTo>
                <a:cubicBezTo>
                  <a:pt x="980268" y="249888"/>
                  <a:pt x="1090048" y="805244"/>
                  <a:pt x="1208868" y="907274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9D5DF-BEB2-C148-9C4D-B8FAC1EFE00C}"/>
              </a:ext>
            </a:extLst>
          </p:cNvPr>
          <p:cNvSpPr txBox="1"/>
          <p:nvPr/>
        </p:nvSpPr>
        <p:spPr>
          <a:xfrm>
            <a:off x="9498044" y="174512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219389D5-FAA5-D44A-9FDC-C8F7A72C0C8C}"/>
              </a:ext>
            </a:extLst>
          </p:cNvPr>
          <p:cNvSpPr/>
          <p:nvPr/>
        </p:nvSpPr>
        <p:spPr>
          <a:xfrm>
            <a:off x="8932356" y="2428218"/>
            <a:ext cx="1170197" cy="1464359"/>
          </a:xfrm>
          <a:prstGeom prst="can">
            <a:avLst/>
          </a:prstGeom>
          <a:solidFill>
            <a:srgbClr val="00B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A20C6-2BCF-CC41-9DBD-53A3C432E78A}"/>
              </a:ext>
            </a:extLst>
          </p:cNvPr>
          <p:cNvSpPr txBox="1"/>
          <p:nvPr/>
        </p:nvSpPr>
        <p:spPr>
          <a:xfrm>
            <a:off x="9046139" y="2745279"/>
            <a:ext cx="942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AWS</a:t>
            </a:r>
          </a:p>
          <a:p>
            <a:pPr algn="ctr"/>
            <a:r>
              <a:rPr lang="en-US" dirty="0"/>
              <a:t>EC2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97453-01CC-CB42-91B9-8A6C80F453E8}"/>
              </a:ext>
            </a:extLst>
          </p:cNvPr>
          <p:cNvSpPr txBox="1"/>
          <p:nvPr/>
        </p:nvSpPr>
        <p:spPr>
          <a:xfrm>
            <a:off x="3270142" y="4244882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Running </a:t>
            </a:r>
            <a:r>
              <a:rPr lang="en-US" dirty="0" err="1"/>
              <a:t>nodejs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C2972-2B27-224E-A409-F4F522D48792}"/>
              </a:ext>
            </a:extLst>
          </p:cNvPr>
          <p:cNvSpPr txBox="1"/>
          <p:nvPr/>
        </p:nvSpPr>
        <p:spPr>
          <a:xfrm>
            <a:off x="590703" y="3915396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DTH11</a:t>
            </a:r>
          </a:p>
        </p:txBody>
      </p:sp>
    </p:spTree>
    <p:extLst>
      <p:ext uri="{BB962C8B-B14F-4D97-AF65-F5344CB8AC3E}">
        <p14:creationId xmlns:p14="http://schemas.microsoft.com/office/powerpoint/2010/main" val="173935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F689-8053-164B-B77D-9B1D41AA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Effort 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2696-9AD5-D44F-ACB4-A9B03AA13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9356"/>
          </a:xfrm>
        </p:spPr>
        <p:txBody>
          <a:bodyPr/>
          <a:lstStyle/>
          <a:p>
            <a:r>
              <a:rPr lang="en-US" dirty="0"/>
              <a:t>The first team is focused on the development of the graphical interface.  </a:t>
            </a:r>
            <a:endParaRPr lang="en-US" b="1" i="1" dirty="0"/>
          </a:p>
          <a:p>
            <a:r>
              <a:rPr lang="en-US" dirty="0"/>
              <a:t>The second team is focused on developing the main program, routes and charts.</a:t>
            </a:r>
          </a:p>
          <a:p>
            <a:r>
              <a:rPr lang="en-US" dirty="0"/>
              <a:t>The Third team is focused on the sensor and Alexa development.</a:t>
            </a: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</a:endParaRP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5183-471F-E64A-A2FF-6A7DD89D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81" y="389073"/>
            <a:ext cx="3029819" cy="14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9D916-F805-EB41-A392-0967A74C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769175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Individual Responsibilities </a:t>
            </a:r>
            <a:endParaRPr lang="es-ES_tradnl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B521E1-C7D7-4EB1-811B-4827376BF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817937"/>
              </p:ext>
            </p:extLst>
          </p:nvPr>
        </p:nvGraphicFramePr>
        <p:xfrm>
          <a:off x="1036168" y="275393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7034F4-CB08-9848-AADB-49040066B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2" y="6009822"/>
            <a:ext cx="12192000" cy="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0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31AD4-8072-1D40-9C12-A55EC5E2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E9E8-6EAB-FB4A-8B39-54EDCAD7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develop</a:t>
            </a:r>
            <a:r>
              <a:rPr lang="es-ES" sz="2400" dirty="0"/>
              <a:t> a more </a:t>
            </a:r>
            <a:r>
              <a:rPr lang="es-ES" sz="2400" dirty="0" err="1"/>
              <a:t>powerful</a:t>
            </a:r>
            <a:r>
              <a:rPr lang="es-ES" sz="2400" dirty="0"/>
              <a:t> </a:t>
            </a:r>
            <a:r>
              <a:rPr lang="es-ES" sz="2400" dirty="0" err="1"/>
              <a:t>graphic</a:t>
            </a:r>
            <a:r>
              <a:rPr lang="es-ES" sz="2400" dirty="0"/>
              <a:t> interface.</a:t>
            </a:r>
            <a:r>
              <a:rPr lang="es-ES" sz="2400" u="sng" dirty="0"/>
              <a:t> </a:t>
            </a:r>
            <a:endParaRPr lang="es-ES" sz="2400" dirty="0"/>
          </a:p>
          <a:p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develop</a:t>
            </a:r>
            <a:r>
              <a:rPr lang="es-ES" sz="2400" dirty="0"/>
              <a:t> a </a:t>
            </a:r>
            <a:r>
              <a:rPr lang="es-ES" sz="2400" dirty="0" err="1"/>
              <a:t>system</a:t>
            </a:r>
            <a:r>
              <a:rPr lang="es-ES" sz="2400" dirty="0"/>
              <a:t> </a:t>
            </a:r>
            <a:r>
              <a:rPr lang="es-ES" sz="2400" dirty="0" err="1"/>
              <a:t>capable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manage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devices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vendors</a:t>
            </a:r>
            <a:r>
              <a:rPr lang="es-ES" sz="2400" dirty="0"/>
              <a:t>.</a:t>
            </a:r>
          </a:p>
          <a:p>
            <a:r>
              <a:rPr lang="es-ES" sz="2400" dirty="0" err="1"/>
              <a:t>Implement</a:t>
            </a:r>
            <a:r>
              <a:rPr lang="es-ES" sz="2400" dirty="0"/>
              <a:t> </a:t>
            </a:r>
            <a:r>
              <a:rPr lang="es-ES" sz="2400" dirty="0" err="1"/>
              <a:t>security</a:t>
            </a:r>
            <a:r>
              <a:rPr lang="es-ES" sz="2400" dirty="0"/>
              <a:t> to </a:t>
            </a:r>
            <a:r>
              <a:rPr lang="es-ES" sz="2400" dirty="0" err="1"/>
              <a:t>meet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Amazon </a:t>
            </a:r>
            <a:r>
              <a:rPr lang="es-ES" sz="2400" dirty="0" err="1"/>
              <a:t>requirements</a:t>
            </a:r>
            <a:endParaRPr lang="en-US" sz="24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79287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582C-FB49-ED45-8B4D-BE0AFCDE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FEE6-A605-DB43-868B-6B074F15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user system with different privileges</a:t>
            </a:r>
          </a:p>
          <a:p>
            <a:endParaRPr lang="en-US" dirty="0"/>
          </a:p>
          <a:p>
            <a:r>
              <a:rPr lang="en-US" dirty="0"/>
              <a:t>Push Alert Events</a:t>
            </a:r>
          </a:p>
          <a:p>
            <a:r>
              <a:rPr lang="en-US" dirty="0"/>
              <a:t>Create more handsfree voice commands</a:t>
            </a:r>
          </a:p>
          <a:p>
            <a:endParaRPr lang="en-US" dirty="0"/>
          </a:p>
          <a:p>
            <a:r>
              <a:rPr lang="en-US" dirty="0"/>
              <a:t>Add big data capabilities, to perform predictive analysis. 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031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206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Droid Sans Mono Slashed for Powerline</vt:lpstr>
      <vt:lpstr>Office Theme</vt:lpstr>
      <vt:lpstr>Presentación de PowerPoint</vt:lpstr>
      <vt:lpstr>What’s Industry 4.0</vt:lpstr>
      <vt:lpstr>Motivation</vt:lpstr>
      <vt:lpstr>Results </vt:lpstr>
      <vt:lpstr>Presentación de PowerPoint</vt:lpstr>
      <vt:lpstr>Team Effort </vt:lpstr>
      <vt:lpstr>Individual Responsibilities </vt:lpstr>
      <vt:lpstr>Challenges</vt:lpstr>
      <vt:lpstr>Improvements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Ortega</dc:creator>
  <cp:lastModifiedBy>Daniel Peña</cp:lastModifiedBy>
  <cp:revision>7</cp:revision>
  <dcterms:created xsi:type="dcterms:W3CDTF">2018-11-23T03:06:52Z</dcterms:created>
  <dcterms:modified xsi:type="dcterms:W3CDTF">2018-11-24T00:07:32Z</dcterms:modified>
</cp:coreProperties>
</file>