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a0c9728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a0c972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a0c9728a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a0c9728a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a0c9728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a0c9728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a0c9728a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a0c9728a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a0c9728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a0c9728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a0c972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a0c972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a0c9728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a0c9728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0000"/>
            <a:ext cx="8520600" cy="10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EduInsight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13" y="4521950"/>
            <a:ext cx="85206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 Brandon, Daniel, Jamie, and Avery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313" y="1233300"/>
            <a:ext cx="5383379" cy="30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81950" y="47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EduInsight?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68650" y="1358325"/>
            <a:ext cx="51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EduInsights is a website that ranks students using machine learning by analyzing educational habits and backgrounds.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tool helps teachers identify and support students needing extra attention, fostering personalized and effective education.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668" l="9295" r="5109" t="0"/>
          <a:stretch/>
        </p:blipFill>
        <p:spPr>
          <a:xfrm>
            <a:off x="5819075" y="1228638"/>
            <a:ext cx="2792450" cy="26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079600" y="1584850"/>
            <a:ext cx="49848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mission is to provide teachers with crucial information about students.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Through our website, we also aim to supply useful tools to educators that allow for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efficient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learning in the classroom.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2867700" y="715250"/>
            <a:ext cx="34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Georgia"/>
                <a:ea typeface="Georgia"/>
                <a:cs typeface="Georgia"/>
                <a:sym typeface="Georgia"/>
              </a:rPr>
              <a:t>What’s our mission?</a:t>
            </a:r>
            <a:endParaRPr sz="27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63950" y="472050"/>
            <a:ext cx="33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Various Applications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74775" y="1306350"/>
            <a:ext cx="53181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8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2"/>
              <a:buFont typeface="Georgia"/>
              <a:buChar char="●"/>
            </a:pPr>
            <a:r>
              <a:rPr lang="en" sz="189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Effective student grouping</a:t>
            </a:r>
            <a:endParaRPr sz="189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8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2"/>
              <a:buFont typeface="Georgia"/>
              <a:buChar char="●"/>
            </a:pPr>
            <a:r>
              <a:rPr lang="en" sz="189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9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oster/r</a:t>
            </a:r>
            <a:r>
              <a:rPr lang="en" sz="189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anking of student</a:t>
            </a:r>
            <a:r>
              <a:rPr lang="en" sz="189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 </a:t>
            </a:r>
            <a:endParaRPr sz="189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8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2"/>
              <a:buFont typeface="Georgia"/>
              <a:buChar char="●"/>
            </a:pPr>
            <a:r>
              <a:rPr lang="en" sz="189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Take estimate of student’s mental and physical wellness</a:t>
            </a:r>
            <a:endParaRPr sz="189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8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2"/>
              <a:buFont typeface="Georgia"/>
              <a:buChar char="●"/>
            </a:pPr>
            <a:r>
              <a:rPr lang="en" sz="189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be used in conjunction with student survey information</a:t>
            </a:r>
            <a:endParaRPr sz="189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094050" y="1372400"/>
            <a:ext cx="3997800" cy="239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14450" y="1418850"/>
            <a:ext cx="42822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Student Wellness Status - indicates the wellness of each student based on the machine learning data model </a:t>
            </a:r>
            <a:endParaRPr sz="192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Peer Connector - allows a teacher to automatically generate student teams with balanced skill levels for class projects</a:t>
            </a:r>
            <a:endParaRPr sz="192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581950" y="499050"/>
            <a:ext cx="414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EduInsight’s Useful Tools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300" y="152400"/>
            <a:ext cx="32309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688" y="33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found that past GPA, previously failed courses, and the education level of the student’s mother have the highest correlation to future success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729" l="0" r="0" t="0"/>
          <a:stretch/>
        </p:blipFill>
        <p:spPr>
          <a:xfrm>
            <a:off x="1530650" y="1281575"/>
            <a:ext cx="6082700" cy="34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3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Random Forest Model Approach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88350" y="1035350"/>
            <a:ext cx="89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 r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andom forest model was used to make predictions based on the data. This model uses a collection of decision trees, each trained on subsets of the overall data.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971150"/>
            <a:ext cx="68961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575450"/>
            <a:ext cx="85206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scatterplot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a visual representation of our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algorithm’s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predictive accuracy. Overall, it was 80.3% accurate.</a:t>
            </a:r>
            <a:r>
              <a:rPr lang="en"/>
              <a:t>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5213"/>
            <a:ext cx="8520600" cy="2760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