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287000" cx="18288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Raleway Black"/>
      <p:bold r:id="rId14"/>
      <p:boldItalic r:id="rId15"/>
    </p:embeddedFont>
    <p:embeddedFont>
      <p:font typeface="Open Sans ExtraBold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Black-boldItalic.fntdata"/><Relationship Id="rId14" Type="http://schemas.openxmlformats.org/officeDocument/2006/relationships/font" Target="fonts/RalewayBlack-bold.fntdata"/><Relationship Id="rId17" Type="http://schemas.openxmlformats.org/officeDocument/2006/relationships/font" Target="fonts/OpenSansExtraBold-boldItalic.fntdata"/><Relationship Id="rId16" Type="http://schemas.openxmlformats.org/officeDocument/2006/relationships/font" Target="fonts/OpenSans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4af858ae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94af858ae6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37086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-797716" y="847874"/>
            <a:ext cx="20415173" cy="8410426"/>
            <a:chOff x="0" y="-47625"/>
            <a:chExt cx="5376836" cy="2215092"/>
          </a:xfrm>
        </p:grpSpPr>
        <p:sp>
          <p:nvSpPr>
            <p:cNvPr id="85" name="Google Shape;85;p13"/>
            <p:cNvSpPr/>
            <p:nvPr/>
          </p:nvSpPr>
          <p:spPr>
            <a:xfrm>
              <a:off x="0" y="0"/>
              <a:ext cx="5376836" cy="2167467"/>
            </a:xfrm>
            <a:custGeom>
              <a:rect b="b" l="l" r="r" t="t"/>
              <a:pathLst>
                <a:path extrusionOk="0" h="2167467" w="5376836">
                  <a:moveTo>
                    <a:pt x="0" y="0"/>
                  </a:moveTo>
                  <a:lnTo>
                    <a:pt x="5376836" y="0"/>
                  </a:lnTo>
                  <a:lnTo>
                    <a:pt x="537683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DE59"/>
            </a:solidFill>
            <a:ln>
              <a:noFill/>
            </a:ln>
          </p:spPr>
        </p:sp>
        <p:sp>
          <p:nvSpPr>
            <p:cNvPr id="86" name="Google Shape;86;p13"/>
            <p:cNvSpPr txBox="1"/>
            <p:nvPr/>
          </p:nvSpPr>
          <p:spPr>
            <a:xfrm>
              <a:off x="0" y="-47625"/>
              <a:ext cx="5376836" cy="2215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0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13"/>
          <p:cNvGrpSpPr/>
          <p:nvPr/>
        </p:nvGrpSpPr>
        <p:grpSpPr>
          <a:xfrm>
            <a:off x="873266" y="331726"/>
            <a:ext cx="16651904" cy="9452795"/>
            <a:chOff x="0" y="-57150"/>
            <a:chExt cx="4385687" cy="2489625"/>
          </a:xfrm>
        </p:grpSpPr>
        <p:sp>
          <p:nvSpPr>
            <p:cNvPr id="88" name="Google Shape;88;p13"/>
            <p:cNvSpPr/>
            <p:nvPr/>
          </p:nvSpPr>
          <p:spPr>
            <a:xfrm>
              <a:off x="0" y="0"/>
              <a:ext cx="4385687" cy="2432475"/>
            </a:xfrm>
            <a:custGeom>
              <a:rect b="b" l="l" r="r" t="t"/>
              <a:pathLst>
                <a:path extrusionOk="0" h="2432475" w="4385687">
                  <a:moveTo>
                    <a:pt x="0" y="0"/>
                  </a:moveTo>
                  <a:lnTo>
                    <a:pt x="4385687" y="0"/>
                  </a:lnTo>
                  <a:lnTo>
                    <a:pt x="4385687" y="2432475"/>
                  </a:lnTo>
                  <a:lnTo>
                    <a:pt x="0" y="24324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89" name="Google Shape;89;p13"/>
            <p:cNvSpPr txBox="1"/>
            <p:nvPr/>
          </p:nvSpPr>
          <p:spPr>
            <a:xfrm>
              <a:off x="0" y="-57150"/>
              <a:ext cx="4385687" cy="2489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1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3"/>
          <p:cNvSpPr/>
          <p:nvPr/>
        </p:nvSpPr>
        <p:spPr>
          <a:xfrm>
            <a:off x="9409871" y="548717"/>
            <a:ext cx="8115300" cy="9235804"/>
          </a:xfrm>
          <a:custGeom>
            <a:rect b="b" l="l" r="r" t="t"/>
            <a:pathLst>
              <a:path extrusionOk="0" h="9235804" w="8115300">
                <a:moveTo>
                  <a:pt x="0" y="0"/>
                </a:moveTo>
                <a:lnTo>
                  <a:pt x="8115300" y="0"/>
                </a:lnTo>
                <a:lnTo>
                  <a:pt x="8115300" y="9235804"/>
                </a:lnTo>
                <a:lnTo>
                  <a:pt x="0" y="92358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49435" r="-21267" t="0"/>
            </a:stretch>
          </a:blipFill>
          <a:ln>
            <a:noFill/>
          </a:ln>
        </p:spPr>
      </p:sp>
      <p:sp>
        <p:nvSpPr>
          <p:cNvPr id="91" name="Google Shape;91;p13"/>
          <p:cNvSpPr/>
          <p:nvPr/>
        </p:nvSpPr>
        <p:spPr>
          <a:xfrm>
            <a:off x="5293881" y="7726036"/>
            <a:ext cx="4021761" cy="2062429"/>
          </a:xfrm>
          <a:custGeom>
            <a:rect b="b" l="l" r="r" t="t"/>
            <a:pathLst>
              <a:path extrusionOk="0" h="2062429" w="4021761">
                <a:moveTo>
                  <a:pt x="0" y="0"/>
                </a:moveTo>
                <a:lnTo>
                  <a:pt x="4021761" y="0"/>
                </a:lnTo>
                <a:lnTo>
                  <a:pt x="4021761" y="2062429"/>
                </a:lnTo>
                <a:lnTo>
                  <a:pt x="0" y="20624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050" l="0" r="0" t="-3050"/>
            </a:stretch>
          </a:blipFill>
          <a:ln>
            <a:noFill/>
          </a:ln>
        </p:spPr>
      </p:sp>
      <p:sp>
        <p:nvSpPr>
          <p:cNvPr id="92" name="Google Shape;92;p13"/>
          <p:cNvSpPr txBox="1"/>
          <p:nvPr/>
        </p:nvSpPr>
        <p:spPr>
          <a:xfrm>
            <a:off x="1217867" y="1143000"/>
            <a:ext cx="7841100" cy="1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545454"/>
                </a:solidFill>
                <a:latin typeface="Raleway Black"/>
                <a:ea typeface="Raleway Black"/>
                <a:cs typeface="Raleway Black"/>
                <a:sym typeface="Raleway Black"/>
              </a:rPr>
              <a:t>Manual de ensamble Cheetah Leg.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3402379" y="3581140"/>
            <a:ext cx="3981900" cy="47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54" u="none" cap="none" strike="noStrike">
                <a:solidFill>
                  <a:srgbClr val="545454"/>
                </a:solidFill>
                <a:latin typeface="Raleway"/>
                <a:ea typeface="Raleway"/>
                <a:cs typeface="Raleway"/>
                <a:sym typeface="Raleway"/>
              </a:rPr>
              <a:t>Integrantes: </a:t>
            </a:r>
            <a:endParaRPr sz="1000"/>
          </a:p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54" u="none" cap="none" strike="noStrike">
              <a:solidFill>
                <a:srgbClr val="54545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5946" lvl="1" marL="702691" marR="0" rtl="0" algn="just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854"/>
              <a:buFont typeface="Arial"/>
              <a:buChar char="•"/>
            </a:pPr>
            <a:r>
              <a:rPr b="0" i="0" lang="en-US" sz="2854" u="none" cap="none" strike="noStrike">
                <a:solidFill>
                  <a:srgbClr val="545454"/>
                </a:solidFill>
                <a:latin typeface="Raleway"/>
                <a:ea typeface="Raleway"/>
                <a:cs typeface="Raleway"/>
                <a:sym typeface="Raleway"/>
              </a:rPr>
              <a:t>Valentina Cruz</a:t>
            </a:r>
            <a:endParaRPr sz="1000"/>
          </a:p>
          <a:p>
            <a:pPr indent="-325946" lvl="1" marL="702691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854"/>
              <a:buFont typeface="Arial"/>
              <a:buChar char="•"/>
            </a:pPr>
            <a:r>
              <a:rPr b="0" i="0" lang="en-US" sz="2854" u="none" cap="none" strike="noStrike">
                <a:solidFill>
                  <a:srgbClr val="545454"/>
                </a:solidFill>
                <a:latin typeface="Raleway"/>
                <a:ea typeface="Raleway"/>
                <a:cs typeface="Raleway"/>
                <a:sym typeface="Raleway"/>
              </a:rPr>
              <a:t>Julián Medina</a:t>
            </a:r>
            <a:endParaRPr sz="1000"/>
          </a:p>
          <a:p>
            <a:pPr indent="-325946" lvl="1" marL="702691" marR="0" rtl="0" algn="just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854"/>
              <a:buFont typeface="Arial"/>
              <a:buChar char="•"/>
            </a:pPr>
            <a:r>
              <a:rPr b="0" i="0" lang="en-US" sz="2854" u="none" cap="none" strike="noStrike">
                <a:solidFill>
                  <a:srgbClr val="545454"/>
                </a:solidFill>
                <a:latin typeface="Raleway"/>
                <a:ea typeface="Raleway"/>
                <a:cs typeface="Raleway"/>
                <a:sym typeface="Raleway"/>
              </a:rPr>
              <a:t>Camilo Olaya</a:t>
            </a:r>
            <a:endParaRPr sz="1000"/>
          </a:p>
          <a:p>
            <a:pPr indent="-325946" lvl="1" marL="702691" marR="0" rtl="0" algn="just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854"/>
              <a:buFont typeface="Arial"/>
              <a:buChar char="•"/>
            </a:pPr>
            <a:r>
              <a:rPr b="0" i="0" lang="en-US" sz="2854" u="none" cap="none" strike="noStrike">
                <a:solidFill>
                  <a:srgbClr val="545454"/>
                </a:solidFill>
                <a:latin typeface="Raleway"/>
                <a:ea typeface="Raleway"/>
                <a:cs typeface="Raleway"/>
                <a:sym typeface="Raleway"/>
              </a:rPr>
              <a:t>Daniel Cantor</a:t>
            </a:r>
            <a:endParaRPr sz="1000"/>
          </a:p>
          <a:p>
            <a:pPr indent="-325946" lvl="1" marL="702691" marR="0" rtl="0" algn="just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854"/>
              <a:buFont typeface="Arial"/>
              <a:buChar char="•"/>
            </a:pPr>
            <a:r>
              <a:rPr b="0" i="0" lang="en-US" sz="2854" u="none" cap="none" strike="noStrike">
                <a:solidFill>
                  <a:srgbClr val="545454"/>
                </a:solidFill>
                <a:latin typeface="Raleway"/>
                <a:ea typeface="Raleway"/>
                <a:cs typeface="Raleway"/>
                <a:sym typeface="Raleway"/>
              </a:rPr>
              <a:t>Miguel Segura </a:t>
            </a:r>
            <a:endParaRPr sz="1000"/>
          </a:p>
          <a:p>
            <a:pPr indent="0" lvl="0" marL="0" marR="0" rtl="0" algn="just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54" u="none" cap="none" strike="noStrike">
              <a:solidFill>
                <a:srgbClr val="54545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1028700" y="8150886"/>
            <a:ext cx="4265181" cy="113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54" u="none" cap="none" strike="noStrike">
                <a:solidFill>
                  <a:srgbClr val="545454"/>
                </a:solidFill>
                <a:latin typeface="Raleway"/>
                <a:ea typeface="Raleway"/>
                <a:cs typeface="Raleway"/>
                <a:sym typeface="Raleway"/>
              </a:rPr>
              <a:t>Proyecto Aplicado de Ingeniería 2023-II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37086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4"/>
          <p:cNvGrpSpPr/>
          <p:nvPr/>
        </p:nvGrpSpPr>
        <p:grpSpPr>
          <a:xfrm>
            <a:off x="8798644" y="-180826"/>
            <a:ext cx="9489356" cy="5406547"/>
            <a:chOff x="0" y="-47625"/>
            <a:chExt cx="2499254" cy="1423947"/>
          </a:xfrm>
        </p:grpSpPr>
        <p:sp>
          <p:nvSpPr>
            <p:cNvPr id="100" name="Google Shape;100;p14"/>
            <p:cNvSpPr/>
            <p:nvPr/>
          </p:nvSpPr>
          <p:spPr>
            <a:xfrm>
              <a:off x="0" y="0"/>
              <a:ext cx="2499254" cy="1376322"/>
            </a:xfrm>
            <a:custGeom>
              <a:rect b="b" l="l" r="r" t="t"/>
              <a:pathLst>
                <a:path extrusionOk="0" h="1376322" w="2499254">
                  <a:moveTo>
                    <a:pt x="0" y="0"/>
                  </a:moveTo>
                  <a:lnTo>
                    <a:pt x="2499254" y="0"/>
                  </a:lnTo>
                  <a:lnTo>
                    <a:pt x="2499254" y="1376322"/>
                  </a:lnTo>
                  <a:lnTo>
                    <a:pt x="0" y="1376322"/>
                  </a:lnTo>
                  <a:close/>
                </a:path>
              </a:pathLst>
            </a:custGeom>
            <a:solidFill>
              <a:srgbClr val="FFDE59"/>
            </a:solidFill>
            <a:ln>
              <a:noFill/>
            </a:ln>
          </p:spPr>
        </p:sp>
        <p:sp>
          <p:nvSpPr>
            <p:cNvPr id="101" name="Google Shape;101;p14"/>
            <p:cNvSpPr txBox="1"/>
            <p:nvPr/>
          </p:nvSpPr>
          <p:spPr>
            <a:xfrm>
              <a:off x="0" y="-47625"/>
              <a:ext cx="2499254" cy="14239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0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14"/>
          <p:cNvGrpSpPr/>
          <p:nvPr/>
        </p:nvGrpSpPr>
        <p:grpSpPr>
          <a:xfrm>
            <a:off x="7981576" y="498481"/>
            <a:ext cx="9699760" cy="4213981"/>
            <a:chOff x="0" y="-47625"/>
            <a:chExt cx="2554669" cy="1109855"/>
          </a:xfrm>
        </p:grpSpPr>
        <p:sp>
          <p:nvSpPr>
            <p:cNvPr id="103" name="Google Shape;103;p14"/>
            <p:cNvSpPr/>
            <p:nvPr/>
          </p:nvSpPr>
          <p:spPr>
            <a:xfrm>
              <a:off x="0" y="0"/>
              <a:ext cx="2554669" cy="1062230"/>
            </a:xfrm>
            <a:custGeom>
              <a:rect b="b" l="l" r="r" t="t"/>
              <a:pathLst>
                <a:path extrusionOk="0" h="1062230" w="2554669">
                  <a:moveTo>
                    <a:pt x="0" y="0"/>
                  </a:moveTo>
                  <a:lnTo>
                    <a:pt x="2554669" y="0"/>
                  </a:lnTo>
                  <a:lnTo>
                    <a:pt x="2554669" y="1062230"/>
                  </a:lnTo>
                  <a:lnTo>
                    <a:pt x="0" y="10622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04" name="Google Shape;104;p14"/>
            <p:cNvSpPr txBox="1"/>
            <p:nvPr/>
          </p:nvSpPr>
          <p:spPr>
            <a:xfrm>
              <a:off x="0" y="-47625"/>
              <a:ext cx="2554669" cy="11098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0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5" name="Google Shape;105;p14"/>
          <p:cNvCxnSpPr/>
          <p:nvPr/>
        </p:nvCxnSpPr>
        <p:spPr>
          <a:xfrm>
            <a:off x="8556566" y="3065885"/>
            <a:ext cx="8549779" cy="0"/>
          </a:xfrm>
          <a:prstGeom prst="straightConnector1">
            <a:avLst/>
          </a:prstGeom>
          <a:noFill/>
          <a:ln cap="flat" cmpd="sng" w="66675">
            <a:solidFill>
              <a:srgbClr val="FFDE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4"/>
          <p:cNvCxnSpPr/>
          <p:nvPr/>
        </p:nvCxnSpPr>
        <p:spPr>
          <a:xfrm>
            <a:off x="8556566" y="4185697"/>
            <a:ext cx="8549779" cy="0"/>
          </a:xfrm>
          <a:prstGeom prst="straightConnector1">
            <a:avLst/>
          </a:prstGeom>
          <a:noFill/>
          <a:ln cap="flat" cmpd="sng" w="66675">
            <a:solidFill>
              <a:srgbClr val="FFDE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14"/>
          <p:cNvSpPr/>
          <p:nvPr/>
        </p:nvSpPr>
        <p:spPr>
          <a:xfrm>
            <a:off x="2018567" y="428105"/>
            <a:ext cx="5409326" cy="3724254"/>
          </a:xfrm>
          <a:custGeom>
            <a:rect b="b" l="l" r="r" t="t"/>
            <a:pathLst>
              <a:path extrusionOk="0" h="3724254" w="5409326">
                <a:moveTo>
                  <a:pt x="0" y="0"/>
                </a:moveTo>
                <a:lnTo>
                  <a:pt x="5409326" y="0"/>
                </a:lnTo>
                <a:lnTo>
                  <a:pt x="5409326" y="3724254"/>
                </a:lnTo>
                <a:lnTo>
                  <a:pt x="0" y="37242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8" name="Google Shape;108;p14"/>
          <p:cNvSpPr/>
          <p:nvPr/>
        </p:nvSpPr>
        <p:spPr>
          <a:xfrm>
            <a:off x="1751106" y="4304411"/>
            <a:ext cx="5944248" cy="4190302"/>
          </a:xfrm>
          <a:custGeom>
            <a:rect b="b" l="l" r="r" t="t"/>
            <a:pathLst>
              <a:path extrusionOk="0" h="4190302" w="5944248">
                <a:moveTo>
                  <a:pt x="0" y="0"/>
                </a:moveTo>
                <a:lnTo>
                  <a:pt x="5944248" y="0"/>
                </a:lnTo>
                <a:lnTo>
                  <a:pt x="5944248" y="4190302"/>
                </a:lnTo>
                <a:lnTo>
                  <a:pt x="0" y="41903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3853" l="0" r="0" t="-4704"/>
            </a:stretch>
          </a:blipFill>
          <a:ln>
            <a:noFill/>
          </a:ln>
        </p:spPr>
      </p:sp>
      <p:sp>
        <p:nvSpPr>
          <p:cNvPr id="109" name="Google Shape;109;p14"/>
          <p:cNvSpPr/>
          <p:nvPr/>
        </p:nvSpPr>
        <p:spPr>
          <a:xfrm>
            <a:off x="10568946" y="5454321"/>
            <a:ext cx="4525019" cy="4525019"/>
          </a:xfrm>
          <a:custGeom>
            <a:rect b="b" l="l" r="r" t="t"/>
            <a:pathLst>
              <a:path extrusionOk="0" h="4525019" w="4525019">
                <a:moveTo>
                  <a:pt x="0" y="0"/>
                </a:moveTo>
                <a:lnTo>
                  <a:pt x="4525019" y="0"/>
                </a:lnTo>
                <a:lnTo>
                  <a:pt x="4525019" y="4525019"/>
                </a:lnTo>
                <a:lnTo>
                  <a:pt x="0" y="45250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0" name="Google Shape;110;p14"/>
          <p:cNvSpPr txBox="1"/>
          <p:nvPr/>
        </p:nvSpPr>
        <p:spPr>
          <a:xfrm>
            <a:off x="10670399" y="1122795"/>
            <a:ext cx="5814416" cy="10038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853" u="none" cap="none" strike="noStrike">
                <a:solidFill>
                  <a:srgbClr val="637086"/>
                </a:solidFill>
                <a:latin typeface="Raleway"/>
                <a:ea typeface="Raleway"/>
                <a:cs typeface="Raleway"/>
                <a:sym typeface="Raleway"/>
              </a:rPr>
              <a:t>Cliente</a:t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8743366" y="3042072"/>
            <a:ext cx="6889767" cy="9141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29" u="none" cap="none" strike="noStrike">
                <a:solidFill>
                  <a:srgbClr val="545454"/>
                </a:solidFill>
                <a:latin typeface="Raleway"/>
                <a:ea typeface="Raleway"/>
                <a:cs typeface="Raleway"/>
                <a:sym typeface="Raleway"/>
              </a:rPr>
              <a:t>Coordinador del Grupo de Investigación en plataformas robóticas UN-Robot. 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7117200" y="2223557"/>
            <a:ext cx="10142100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Ricardo Emiro Ramirez Heredia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1723283" y="8513763"/>
            <a:ext cx="7962372" cy="1304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Referencias: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https://www.giantfreakinrobot.com/sci/robot-cheetah.html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https://futurism.com/the-byte/mits-robot-cheetah-run</a:t>
            </a:r>
            <a:endParaRPr/>
          </a:p>
          <a:p>
            <a:pPr indent="0" lvl="0" marL="0" marR="0" rtl="0" algn="l">
              <a:lnSpc>
                <a:spcPct val="2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5"/>
          <p:cNvGrpSpPr/>
          <p:nvPr/>
        </p:nvGrpSpPr>
        <p:grpSpPr>
          <a:xfrm>
            <a:off x="0" y="-390293"/>
            <a:ext cx="2220047" cy="10677642"/>
            <a:chOff x="0" y="-47625"/>
            <a:chExt cx="584700" cy="2812200"/>
          </a:xfrm>
        </p:grpSpPr>
        <p:sp>
          <p:nvSpPr>
            <p:cNvPr id="119" name="Google Shape;119;p15"/>
            <p:cNvSpPr/>
            <p:nvPr/>
          </p:nvSpPr>
          <p:spPr>
            <a:xfrm>
              <a:off x="0" y="0"/>
              <a:ext cx="584679" cy="2764501"/>
            </a:xfrm>
            <a:custGeom>
              <a:rect b="b" l="l" r="r" t="t"/>
              <a:pathLst>
                <a:path extrusionOk="0" h="2764501" w="584679">
                  <a:moveTo>
                    <a:pt x="0" y="0"/>
                  </a:moveTo>
                  <a:lnTo>
                    <a:pt x="584679" y="0"/>
                  </a:lnTo>
                  <a:lnTo>
                    <a:pt x="584679" y="2764501"/>
                  </a:lnTo>
                  <a:lnTo>
                    <a:pt x="0" y="2764501"/>
                  </a:lnTo>
                  <a:close/>
                </a:path>
              </a:pathLst>
            </a:custGeom>
            <a:solidFill>
              <a:srgbClr val="637086"/>
            </a:solidFill>
            <a:ln>
              <a:noFill/>
            </a:ln>
          </p:spPr>
        </p:sp>
        <p:sp>
          <p:nvSpPr>
            <p:cNvPr id="120" name="Google Shape;120;p15"/>
            <p:cNvSpPr txBox="1"/>
            <p:nvPr/>
          </p:nvSpPr>
          <p:spPr>
            <a:xfrm>
              <a:off x="0" y="-47625"/>
              <a:ext cx="584700" cy="281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0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15"/>
          <p:cNvGrpSpPr/>
          <p:nvPr/>
        </p:nvGrpSpPr>
        <p:grpSpPr>
          <a:xfrm>
            <a:off x="17570478" y="-293616"/>
            <a:ext cx="717614" cy="10677642"/>
            <a:chOff x="0" y="-47625"/>
            <a:chExt cx="189000" cy="2812200"/>
          </a:xfrm>
        </p:grpSpPr>
        <p:sp>
          <p:nvSpPr>
            <p:cNvPr id="122" name="Google Shape;122;p15"/>
            <p:cNvSpPr/>
            <p:nvPr/>
          </p:nvSpPr>
          <p:spPr>
            <a:xfrm>
              <a:off x="0" y="0"/>
              <a:ext cx="188977" cy="2764501"/>
            </a:xfrm>
            <a:custGeom>
              <a:rect b="b" l="l" r="r" t="t"/>
              <a:pathLst>
                <a:path extrusionOk="0" h="2764501" w="188977">
                  <a:moveTo>
                    <a:pt x="0" y="0"/>
                  </a:moveTo>
                  <a:lnTo>
                    <a:pt x="188977" y="0"/>
                  </a:lnTo>
                  <a:lnTo>
                    <a:pt x="188977" y="2764501"/>
                  </a:lnTo>
                  <a:lnTo>
                    <a:pt x="0" y="2764501"/>
                  </a:lnTo>
                  <a:close/>
                </a:path>
              </a:pathLst>
            </a:custGeom>
            <a:solidFill>
              <a:srgbClr val="FFDE59"/>
            </a:solidFill>
            <a:ln>
              <a:noFill/>
            </a:ln>
          </p:spPr>
        </p:sp>
        <p:sp>
          <p:nvSpPr>
            <p:cNvPr id="123" name="Google Shape;123;p15"/>
            <p:cNvSpPr txBox="1"/>
            <p:nvPr/>
          </p:nvSpPr>
          <p:spPr>
            <a:xfrm>
              <a:off x="0" y="-47625"/>
              <a:ext cx="189000" cy="281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0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4" name="Google Shape;12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688" y="1508399"/>
            <a:ext cx="13909152" cy="838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6"/>
          <p:cNvGrpSpPr/>
          <p:nvPr/>
        </p:nvGrpSpPr>
        <p:grpSpPr>
          <a:xfrm>
            <a:off x="0" y="-390292"/>
            <a:ext cx="2219954" cy="10677292"/>
            <a:chOff x="0" y="-47625"/>
            <a:chExt cx="584679" cy="2812126"/>
          </a:xfrm>
        </p:grpSpPr>
        <p:sp>
          <p:nvSpPr>
            <p:cNvPr id="130" name="Google Shape;130;p16"/>
            <p:cNvSpPr/>
            <p:nvPr/>
          </p:nvSpPr>
          <p:spPr>
            <a:xfrm>
              <a:off x="0" y="0"/>
              <a:ext cx="584679" cy="2764501"/>
            </a:xfrm>
            <a:custGeom>
              <a:rect b="b" l="l" r="r" t="t"/>
              <a:pathLst>
                <a:path extrusionOk="0" h="2764501" w="584679">
                  <a:moveTo>
                    <a:pt x="0" y="0"/>
                  </a:moveTo>
                  <a:lnTo>
                    <a:pt x="584679" y="0"/>
                  </a:lnTo>
                  <a:lnTo>
                    <a:pt x="584679" y="2764501"/>
                  </a:lnTo>
                  <a:lnTo>
                    <a:pt x="0" y="2764501"/>
                  </a:lnTo>
                  <a:close/>
                </a:path>
              </a:pathLst>
            </a:custGeom>
            <a:solidFill>
              <a:srgbClr val="637086"/>
            </a:solidFill>
            <a:ln>
              <a:noFill/>
            </a:ln>
          </p:spPr>
        </p:sp>
        <p:sp>
          <p:nvSpPr>
            <p:cNvPr id="131" name="Google Shape;131;p16"/>
            <p:cNvSpPr txBox="1"/>
            <p:nvPr/>
          </p:nvSpPr>
          <p:spPr>
            <a:xfrm>
              <a:off x="0" y="-47625"/>
              <a:ext cx="584679" cy="2812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0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16"/>
          <p:cNvGrpSpPr/>
          <p:nvPr/>
        </p:nvGrpSpPr>
        <p:grpSpPr>
          <a:xfrm>
            <a:off x="17570478" y="-293615"/>
            <a:ext cx="717522" cy="10677292"/>
            <a:chOff x="0" y="-47625"/>
            <a:chExt cx="188977" cy="2812126"/>
          </a:xfrm>
        </p:grpSpPr>
        <p:sp>
          <p:nvSpPr>
            <p:cNvPr id="133" name="Google Shape;133;p16"/>
            <p:cNvSpPr/>
            <p:nvPr/>
          </p:nvSpPr>
          <p:spPr>
            <a:xfrm>
              <a:off x="0" y="0"/>
              <a:ext cx="188977" cy="2764501"/>
            </a:xfrm>
            <a:custGeom>
              <a:rect b="b" l="l" r="r" t="t"/>
              <a:pathLst>
                <a:path extrusionOk="0" h="2764501" w="188977">
                  <a:moveTo>
                    <a:pt x="0" y="0"/>
                  </a:moveTo>
                  <a:lnTo>
                    <a:pt x="188977" y="0"/>
                  </a:lnTo>
                  <a:lnTo>
                    <a:pt x="188977" y="2764501"/>
                  </a:lnTo>
                  <a:lnTo>
                    <a:pt x="0" y="2764501"/>
                  </a:lnTo>
                  <a:close/>
                </a:path>
              </a:pathLst>
            </a:custGeom>
            <a:solidFill>
              <a:srgbClr val="FFDE59"/>
            </a:solidFill>
            <a:ln>
              <a:noFill/>
            </a:ln>
          </p:spPr>
        </p:sp>
        <p:sp>
          <p:nvSpPr>
            <p:cNvPr id="134" name="Google Shape;134;p16"/>
            <p:cNvSpPr txBox="1"/>
            <p:nvPr/>
          </p:nvSpPr>
          <p:spPr>
            <a:xfrm>
              <a:off x="0" y="-47625"/>
              <a:ext cx="188977" cy="2812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0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5" name="Google Shape;13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3443" y="3922100"/>
            <a:ext cx="7201125" cy="20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