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69dc1b4e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69dc1b4e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69dc1b4e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69dc1b4e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69dc1b4e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69dc1b4e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9dc1b4e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69dc1b4e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69dc1b4e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69dc1b4e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e39b638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e39b638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9dc1b4e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469dc1b4e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69dc1b4e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69dc1b4e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NYCDSA Python Project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Daniel Rahman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125" y="3550650"/>
            <a:ext cx="1592850" cy="1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00" y="0"/>
            <a:ext cx="1403850" cy="140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2550" y="1"/>
            <a:ext cx="1506264" cy="140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2599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= To find out which party types and locations are the hottest and which receive the most/least amount of noise complaints and then recommend a party based on these findings.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325" y="2323151"/>
            <a:ext cx="2367375" cy="24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9173" y="2376725"/>
            <a:ext cx="3628574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party_in_nyc.csv = Shows the party times, location types and locations of where the parties took place.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bar_locations.csv = Shows the location type, location and number of calls for each party in a bar.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375" y="0"/>
            <a:ext cx="5799051" cy="13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375" y="2571750"/>
            <a:ext cx="4950626" cy="14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of Year with Longest Parties Before Shutdown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9000"/>
            <a:ext cx="4304813" cy="28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8375" y="1480400"/>
            <a:ext cx="4632725" cy="30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Hours Before Party Shut Down For Each Month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4450"/>
            <a:ext cx="3037900" cy="20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4425" y="1790125"/>
            <a:ext cx="1117975" cy="7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2400" y="1564450"/>
            <a:ext cx="3037900" cy="202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6850" y="1790125"/>
            <a:ext cx="815550" cy="6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Boroughs With The Most Parties Per Location Type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8925" y="1191200"/>
            <a:ext cx="10018200" cy="46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BRONX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02025"/>
            <a:ext cx="3417350" cy="28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0650" y="1234075"/>
            <a:ext cx="1208500" cy="88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3420" y="1017713"/>
            <a:ext cx="3139680" cy="26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7825" y="1322175"/>
            <a:ext cx="1208500" cy="88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 flipH="1">
            <a:off x="900050" y="3430500"/>
            <a:ext cx="235800" cy="64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BRONX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 flipH="1">
            <a:off x="1406075" y="3430500"/>
            <a:ext cx="235800" cy="9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BROOKLYN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 flipH="1">
            <a:off x="1965675" y="3430500"/>
            <a:ext cx="235800" cy="101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MANHATTAN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 flipH="1">
            <a:off x="2482400" y="3430500"/>
            <a:ext cx="235800" cy="73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QUEENS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1" name="Google Shape;111;p18"/>
          <p:cNvSpPr txBox="1"/>
          <p:nvPr/>
        </p:nvSpPr>
        <p:spPr>
          <a:xfrm flipH="1">
            <a:off x="2999125" y="3430500"/>
            <a:ext cx="235800" cy="129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STATEN ISLAND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 flipH="1">
            <a:off x="5210125" y="3334050"/>
            <a:ext cx="235800" cy="64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BRONX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3" name="Google Shape;113;p18"/>
          <p:cNvSpPr txBox="1"/>
          <p:nvPr/>
        </p:nvSpPr>
        <p:spPr>
          <a:xfrm flipH="1">
            <a:off x="5716150" y="3338250"/>
            <a:ext cx="235800" cy="9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BROOKLYN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 flipH="1">
            <a:off x="6222175" y="3338250"/>
            <a:ext cx="235800" cy="101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MANHATTAN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 flipH="1">
            <a:off x="6674600" y="3384300"/>
            <a:ext cx="235800" cy="73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QUEENS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 flipH="1">
            <a:off x="7127025" y="3338250"/>
            <a:ext cx="235800" cy="129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STATEN ISLAND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1632925" y="4631250"/>
            <a:ext cx="77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Borough</a:t>
            </a:r>
            <a:endParaRPr sz="1000"/>
          </a:p>
        </p:txBody>
      </p:sp>
      <p:sp>
        <p:nvSpPr>
          <p:cNvPr id="118" name="Google Shape;118;p18"/>
          <p:cNvSpPr txBox="1"/>
          <p:nvPr/>
        </p:nvSpPr>
        <p:spPr>
          <a:xfrm>
            <a:off x="5875813" y="4631250"/>
            <a:ext cx="77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Borough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Boroughs With The Most Parties Per Location Type Cont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BRONX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308" y="1449525"/>
            <a:ext cx="3700101" cy="25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958" y="1760875"/>
            <a:ext cx="955675" cy="7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 flipH="1">
            <a:off x="2153775" y="3719825"/>
            <a:ext cx="235800" cy="64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BRONX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 flipH="1">
            <a:off x="2713375" y="3719825"/>
            <a:ext cx="235800" cy="9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BROOKLYN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9" name="Google Shape;129;p19"/>
          <p:cNvSpPr txBox="1"/>
          <p:nvPr/>
        </p:nvSpPr>
        <p:spPr>
          <a:xfrm flipH="1">
            <a:off x="3272975" y="3719825"/>
            <a:ext cx="235800" cy="101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MANHATTAN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 flipH="1">
            <a:off x="3832575" y="3719825"/>
            <a:ext cx="235800" cy="73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QUEENS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 flipH="1">
            <a:off x="4454100" y="3719825"/>
            <a:ext cx="235800" cy="129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STATEN ISLAND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2865225" y="4785225"/>
            <a:ext cx="77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Borough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NYC Bar Party Heatmap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075"/>
            <a:ext cx="3738800" cy="369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Party Recommendations: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Bars = Manhattan or outer boroughs close to Manhattan.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Manhattan = Downtown, Midtown, 2nd Avenue (Upper East Side) and near George Washington Bridge.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Houses and Streets = Bronx.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Streets/Sidewalks = Best when weather is warmer.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5775" y="2406688"/>
            <a:ext cx="21145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