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98" y="0"/>
            <a:ext cx="7162402" cy="54863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Hi I love this app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