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7" y="0"/>
            <a:ext cx="7641225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simon orlovsky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28" y="0"/>
            <a:ext cx="595054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tianen chen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