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6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0"/>
            <a:ext cx="4114800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A trip to yellowstone national park can be amazing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18" y="0"/>
            <a:ext cx="8203962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Another must see is are the eruptions in yellowstone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0"/>
            <a:ext cx="7315200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Gaze at a misty hot spring or a mysterious mudpot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93" y="0"/>
            <a:ext cx="8287613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Or instead steal a glance at grizzly bear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81" y="0"/>
            <a:ext cx="8237837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Or see a awe striking lightning storm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26" y="0"/>
            <a:ext cx="7454347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Plan a trip to wyoming to see the amazement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