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8" y="0"/>
            <a:ext cx="8203962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0"/>
            <a:ext cx="7022592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0"/>
            <a:ext cx="828761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2" y="0"/>
            <a:ext cx="8545794" cy="5486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