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82" y="0"/>
            <a:ext cx="8068235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Dogs hate cats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