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81" y="0"/>
            <a:ext cx="8237837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michelle has cat ears now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81" y="0"/>
            <a:ext cx="8237837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They are purple and black and white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