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2" y="0"/>
            <a:ext cx="8545794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