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2" Type="http://schemas.openxmlformats.org/officeDocument/2006/relationships/slide" Target="slides/slide6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0"/>
            <a:ext cx="41148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 trip to yellowstone national park can be amazing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Another must see is are the eruptions in yellowstone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0"/>
            <a:ext cx="7315200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Gaze at a misty hot spring or a mysterious mudpot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3" y="0"/>
            <a:ext cx="8287613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instead steal a glance at grizzly bear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81" y="0"/>
            <a:ext cx="823783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Or see a awe striking lightning storm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0"/>
          </a:xfrm>
          <a:prstGeom prst="rect">
            <a:avLst/>
          </a:prstGeom>
          <a:solidFill>
            <a:schemeClr val="accent1">
              <a:lumMod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imag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6" y="0"/>
            <a:ext cx="7454347" cy="5486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43600"/>
            <a:ext cx="9144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/>
              <a:t>Plan a trip to wyoming to see the amazement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