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Why you should come to tokyo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0"/>
            <a:ext cx="879230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Because tokyo is a great shopping place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