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7502769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my name is bob and i like animals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