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0"/>
            <a:ext cx="41148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A trip to yellowstone national park can be amazing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Another must see is are the eruptions in yellowstone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73152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Gaze at a misty hot spring or a mysterious mudpot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74" y="0"/>
            <a:ext cx="826265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Or instead steal a glance at grizzly bear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02" y="0"/>
            <a:ext cx="8545794" cy="54863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Or see a awe striking lightning storm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Plan a trip to wyoming to see the amazement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