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47" y="0"/>
            <a:ext cx="7771104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Teach blogger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