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3152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florida is really hot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83"/>
            <a:ext cx="9144000" cy="5285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Rainy season starts from May and ends in july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0"/>
            <a:ext cx="823783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There are several major theme parks in orlando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334" y="0"/>
            <a:ext cx="3793331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One is World disney Resort and the other is Universal Studios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