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47"/>
            <a:ext cx="9144000" cy="4718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Thirty eight percent of carbon emissions are from electric power and solar power is no part of this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shouldn’t we reduce our carbon emissions to help the environment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