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F47EE-E2DE-42EB-8854-1C76FD006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C574C2-52AA-41E8-80AE-2C006ED2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BF4CC1-B0B8-46C7-8B8B-9FC05D8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28E13-AFC8-407D-A422-978DF3D0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E4664-96CE-41BB-8FAF-689FC81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12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7B60B-9EBF-4348-BBBD-AD57C1E3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B01555-970B-4BBC-B6D5-C14E60C7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6C176-9AF5-4966-8642-BBE8DBE7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C0D5B-20C2-47D9-8439-8DB84D1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7EB08-8171-4511-BD42-85823770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34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C8D0BC-69A9-40BC-AD5C-A17ED1F3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3C04B5-E8DD-40A9-A217-80148AB9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09161-470C-493C-9F3F-BE52064E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21790-7531-4A43-8395-6B9AA07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E44A5-15D0-4F5E-B8AF-CD2B98B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09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C8708-84FE-4905-A95D-8149896D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0E13E-FCB8-4ADB-AFC8-356AE4B8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2F2398-A6A8-41F4-984C-8BC2F7BB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5E7F48-B463-4103-8C2F-2A0D96D2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2A63D-E956-4D33-A116-43A1B3DF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3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27F6-21E1-4A8B-9E6F-970035C7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44FAC-D90A-4239-BA8E-2E2AC11FA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2A9AD7-17A3-42EE-9AD1-95421793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EE69C-2B99-454F-9BBD-F0954BD2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82CC4-AF95-43D8-AC17-9305B0A5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80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0D24-4651-45DC-BBFD-71AE0C3C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B0BC1-61A1-44F2-85A9-726744E5D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FE5187-D842-4B23-A032-B1F13855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A87F96-B457-4128-B7A1-39048A56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CE7DF-6EF7-4E47-8834-A960977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E9E5E-3B57-45FD-9EA8-95E29E5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5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7F00-A452-4689-95D6-29C84631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6A853-BB12-437F-8CF3-E3AE58CD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E33C45-DA63-40D9-A74A-C8292168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01773A-384A-4B3A-9A8A-890E1EFED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EBB81-451C-4F49-881C-582EAA1F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FBB82-F0CE-41F7-8DBA-3AF0F5F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017886-BE22-4A1E-9485-F5096992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D477B-92F1-43BE-AFCD-48C0E19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91C87-DBE1-4C5D-8AAA-DE077252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6F1996-8AB2-43A6-A87D-4D3C75D9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C49598-AC0E-493D-9CC1-6F7A4B50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53E8CB-4D2B-4C0A-AB09-4D89BD5B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3E0AD8-17D1-475B-B707-FBEBB0CB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5C6953-B4D3-43C9-99E8-F1EB232E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D9BEC5-3FFC-4C7F-BDB1-40786D56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47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C962-D7C7-42C3-8912-97529A18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4505E-D833-4837-9143-DE82BAFB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70DAE-DEFE-4750-8BD6-A8BAD92E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F5865-95AB-4FDB-88B4-F20A0689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8F7FD-73EE-45F4-A562-459862F1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72BED-531C-439C-B1DF-FABC0288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91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F600C-F4D0-4CE6-8404-4C401FF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F09609-3684-4BED-B30E-1D40A6064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55473-BD67-48FC-B351-2B88E69C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79306-ED9C-4885-BEE7-8025D7E5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8B7C4-E996-495B-8833-95FA7B8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47F0F-638F-4CBE-9F7D-FD3AD1BD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8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296E71-214D-4A3D-A462-7B8C69B4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329CA-FF25-49D3-9657-AB12C333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46A45-3DB0-43BB-89CF-7914DCD04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5EF8-4BED-4A56-BA2C-5835725EABA3}" type="datetimeFigureOut">
              <a:rPr lang="es-ES" smtClean="0"/>
              <a:t>20/06/2020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3BE95-67BC-488C-A4C1-0211539F3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631EE-7210-4126-909D-02A3CAA1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FCA4-DF74-427A-8047-9F4F7606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1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59F971-2C40-4370-AED8-0358C2D18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642937"/>
            <a:ext cx="6343650" cy="55721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A9B53B-1993-4C94-B216-4CB8DD889D46}"/>
              </a:ext>
            </a:extLst>
          </p:cNvPr>
          <p:cNvSpPr/>
          <p:nvPr/>
        </p:nvSpPr>
        <p:spPr>
          <a:xfrm>
            <a:off x="3249386" y="2857500"/>
            <a:ext cx="1306285" cy="710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4CB99E4-0A90-455F-BC28-B82BEA93E19B}"/>
              </a:ext>
            </a:extLst>
          </p:cNvPr>
          <p:cNvSpPr/>
          <p:nvPr/>
        </p:nvSpPr>
        <p:spPr>
          <a:xfrm>
            <a:off x="3582081" y="1092993"/>
            <a:ext cx="1398814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EE63B3-88DC-46CB-B85F-95DCF7B370FB}"/>
              </a:ext>
            </a:extLst>
          </p:cNvPr>
          <p:cNvSpPr/>
          <p:nvPr/>
        </p:nvSpPr>
        <p:spPr>
          <a:xfrm>
            <a:off x="4158344" y="443932"/>
            <a:ext cx="1398814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4272C8-1A7D-43B3-9C04-065A66E84573}"/>
              </a:ext>
            </a:extLst>
          </p:cNvPr>
          <p:cNvSpPr/>
          <p:nvPr/>
        </p:nvSpPr>
        <p:spPr>
          <a:xfrm>
            <a:off x="7633607" y="1092993"/>
            <a:ext cx="1477735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AEEB860-647A-49B4-99E1-B8606ED396A0}"/>
              </a:ext>
            </a:extLst>
          </p:cNvPr>
          <p:cNvSpPr/>
          <p:nvPr/>
        </p:nvSpPr>
        <p:spPr>
          <a:xfrm>
            <a:off x="6471557" y="5311207"/>
            <a:ext cx="2296886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A3E5DC-D802-4A02-9186-BBAE39ECE7E1}"/>
              </a:ext>
            </a:extLst>
          </p:cNvPr>
          <p:cNvSpPr/>
          <p:nvPr/>
        </p:nvSpPr>
        <p:spPr>
          <a:xfrm>
            <a:off x="2441122" y="4476070"/>
            <a:ext cx="2296886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6F982B2-5046-4402-9DF8-8ECB89B5CCCD}"/>
              </a:ext>
            </a:extLst>
          </p:cNvPr>
          <p:cNvSpPr/>
          <p:nvPr/>
        </p:nvSpPr>
        <p:spPr>
          <a:xfrm>
            <a:off x="3140529" y="4887856"/>
            <a:ext cx="2296886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C06376-985E-4FF2-8DA6-4AFFF59E7120}"/>
              </a:ext>
            </a:extLst>
          </p:cNvPr>
          <p:cNvSpPr txBox="1"/>
          <p:nvPr/>
        </p:nvSpPr>
        <p:spPr>
          <a:xfrm>
            <a:off x="7534274" y="1477736"/>
            <a:ext cx="15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Estómago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489AC4-722B-43C2-A0D8-11327D31AF4E}"/>
              </a:ext>
            </a:extLst>
          </p:cNvPr>
          <p:cNvSpPr txBox="1"/>
          <p:nvPr/>
        </p:nvSpPr>
        <p:spPr>
          <a:xfrm>
            <a:off x="6508296" y="5328320"/>
            <a:ext cx="15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Colon sigmoide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8B7C49-0EF7-4F85-AFE8-AA3E9667F8A9}"/>
              </a:ext>
            </a:extLst>
          </p:cNvPr>
          <p:cNvSpPr txBox="1"/>
          <p:nvPr/>
        </p:nvSpPr>
        <p:spPr>
          <a:xfrm>
            <a:off x="5045528" y="4924934"/>
            <a:ext cx="72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Ano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DB1A9D5-04D9-4687-A0DE-B581569007CF}"/>
              </a:ext>
            </a:extLst>
          </p:cNvPr>
          <p:cNvSpPr txBox="1"/>
          <p:nvPr/>
        </p:nvSpPr>
        <p:spPr>
          <a:xfrm>
            <a:off x="4159703" y="4642315"/>
            <a:ext cx="72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Recto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0FC579-0385-424A-9A6D-24FC33F65F56}"/>
              </a:ext>
            </a:extLst>
          </p:cNvPr>
          <p:cNvSpPr txBox="1"/>
          <p:nvPr/>
        </p:nvSpPr>
        <p:spPr>
          <a:xfrm>
            <a:off x="3755571" y="2786301"/>
            <a:ext cx="91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Intestino delgado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23F968-A60B-4389-A45D-8FF1D6B24254}"/>
              </a:ext>
            </a:extLst>
          </p:cNvPr>
          <p:cNvSpPr txBox="1"/>
          <p:nvPr/>
        </p:nvSpPr>
        <p:spPr>
          <a:xfrm>
            <a:off x="4887685" y="1546144"/>
            <a:ext cx="9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Colon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858EB2-C39E-4D48-9FAB-BFDC7BA306D0}"/>
              </a:ext>
            </a:extLst>
          </p:cNvPr>
          <p:cNvSpPr txBox="1"/>
          <p:nvPr/>
        </p:nvSpPr>
        <p:spPr>
          <a:xfrm>
            <a:off x="7737022" y="4032385"/>
            <a:ext cx="146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arrow" panose="020B0606020202030204" pitchFamily="34" charset="0"/>
              </a:rPr>
              <a:t>Unión rectosigmoidea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2AAD190-59C7-4461-AC6E-90E4402EE876}"/>
              </a:ext>
            </a:extLst>
          </p:cNvPr>
          <p:cNvCxnSpPr/>
          <p:nvPr/>
        </p:nvCxnSpPr>
        <p:spPr>
          <a:xfrm>
            <a:off x="6379029" y="4378099"/>
            <a:ext cx="13471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BFA1DC5-6A64-4E78-8C83-26E1348D042F}"/>
              </a:ext>
            </a:extLst>
          </p:cNvPr>
          <p:cNvSpPr/>
          <p:nvPr/>
        </p:nvSpPr>
        <p:spPr>
          <a:xfrm>
            <a:off x="7847920" y="2471957"/>
            <a:ext cx="1477735" cy="122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40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1</cp:revision>
  <dcterms:created xsi:type="dcterms:W3CDTF">2020-06-20T10:52:32Z</dcterms:created>
  <dcterms:modified xsi:type="dcterms:W3CDTF">2020-06-20T10:52:47Z</dcterms:modified>
</cp:coreProperties>
</file>