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79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4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60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4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7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3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5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1/8/20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8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625A2E-1AFE-D643-A9FD-192B3681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3420000" cy="34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6A7834-6717-7345-A307-221AB1BA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8" y="2"/>
            <a:ext cx="3420000" cy="34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78E6C16-495F-814E-B43A-257C7CC9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38" y="3420002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8</cp:revision>
  <dcterms:created xsi:type="dcterms:W3CDTF">2020-07-13T18:45:11Z</dcterms:created>
  <dcterms:modified xsi:type="dcterms:W3CDTF">2020-08-01T14:23:28Z</dcterms:modified>
</cp:coreProperties>
</file>