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</p:sldIdLst>
  <p:sldSz cx="6840538" cy="6840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7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041" y="1119505"/>
            <a:ext cx="5814457" cy="2381521"/>
          </a:xfrm>
        </p:spPr>
        <p:txBody>
          <a:bodyPr anchor="b"/>
          <a:lstStyle>
            <a:lvl1pPr algn="ctr">
              <a:defRPr sz="448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5067" y="3592866"/>
            <a:ext cx="5130404" cy="1651546"/>
          </a:xfrm>
        </p:spPr>
        <p:txBody>
          <a:bodyPr/>
          <a:lstStyle>
            <a:lvl1pPr marL="0" indent="0" algn="ctr">
              <a:buNone/>
              <a:defRPr sz="1795"/>
            </a:lvl1pPr>
            <a:lvl2pPr marL="342031" indent="0" algn="ctr">
              <a:buNone/>
              <a:defRPr sz="1496"/>
            </a:lvl2pPr>
            <a:lvl3pPr marL="684063" indent="0" algn="ctr">
              <a:buNone/>
              <a:defRPr sz="1347"/>
            </a:lvl3pPr>
            <a:lvl4pPr marL="1026094" indent="0" algn="ctr">
              <a:buNone/>
              <a:defRPr sz="1197"/>
            </a:lvl4pPr>
            <a:lvl5pPr marL="1368125" indent="0" algn="ctr">
              <a:buNone/>
              <a:defRPr sz="1197"/>
            </a:lvl5pPr>
            <a:lvl6pPr marL="1710157" indent="0" algn="ctr">
              <a:buNone/>
              <a:defRPr sz="1197"/>
            </a:lvl6pPr>
            <a:lvl7pPr marL="2052188" indent="0" algn="ctr">
              <a:buNone/>
              <a:defRPr sz="1197"/>
            </a:lvl7pPr>
            <a:lvl8pPr marL="2394219" indent="0" algn="ctr">
              <a:buNone/>
              <a:defRPr sz="1197"/>
            </a:lvl8pPr>
            <a:lvl9pPr marL="2736251" indent="0" algn="ctr">
              <a:buNone/>
              <a:defRPr sz="1197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0D2E-BCBB-7B4B-B3C4-B871C8CF8724}" type="datetimeFigureOut">
              <a:rPr lang="es-ES" smtClean="0"/>
              <a:t>1/8/20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2D2C-969C-C641-820E-099A5BB1E7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247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0D2E-BCBB-7B4B-B3C4-B871C8CF8724}" type="datetimeFigureOut">
              <a:rPr lang="es-ES" smtClean="0"/>
              <a:t>1/8/20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2D2C-969C-C641-820E-099A5BB1E7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0029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95260" y="364195"/>
            <a:ext cx="1474991" cy="579704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0288" y="364195"/>
            <a:ext cx="4339466" cy="579704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0D2E-BCBB-7B4B-B3C4-B871C8CF8724}" type="datetimeFigureOut">
              <a:rPr lang="es-ES" smtClean="0"/>
              <a:t>1/8/20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2D2C-969C-C641-820E-099A5BB1E7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2017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0D2E-BCBB-7B4B-B3C4-B871C8CF8724}" type="datetimeFigureOut">
              <a:rPr lang="es-ES" smtClean="0"/>
              <a:t>1/8/20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2D2C-969C-C641-820E-099A5BB1E7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9720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705386"/>
            <a:ext cx="5899964" cy="2845473"/>
          </a:xfrm>
        </p:spPr>
        <p:txBody>
          <a:bodyPr anchor="b"/>
          <a:lstStyle>
            <a:lvl1pPr>
              <a:defRPr sz="448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725" y="4577779"/>
            <a:ext cx="5899964" cy="1496367"/>
          </a:xfrm>
        </p:spPr>
        <p:txBody>
          <a:bodyPr/>
          <a:lstStyle>
            <a:lvl1pPr marL="0" indent="0">
              <a:buNone/>
              <a:defRPr sz="1795">
                <a:solidFill>
                  <a:schemeClr val="tx1"/>
                </a:solidFill>
              </a:defRPr>
            </a:lvl1pPr>
            <a:lvl2pPr marL="342031" indent="0">
              <a:buNone/>
              <a:defRPr sz="1496">
                <a:solidFill>
                  <a:schemeClr val="tx1">
                    <a:tint val="75000"/>
                  </a:schemeClr>
                </a:solidFill>
              </a:defRPr>
            </a:lvl2pPr>
            <a:lvl3pPr marL="684063" indent="0">
              <a:buNone/>
              <a:defRPr sz="1347">
                <a:solidFill>
                  <a:schemeClr val="tx1">
                    <a:tint val="75000"/>
                  </a:schemeClr>
                </a:solidFill>
              </a:defRPr>
            </a:lvl3pPr>
            <a:lvl4pPr marL="1026094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4pPr>
            <a:lvl5pPr marL="1368125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5pPr>
            <a:lvl6pPr marL="1710157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6pPr>
            <a:lvl7pPr marL="2052188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7pPr>
            <a:lvl8pPr marL="2394219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8pPr>
            <a:lvl9pPr marL="2736251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0D2E-BCBB-7B4B-B3C4-B871C8CF8724}" type="datetimeFigureOut">
              <a:rPr lang="es-ES" smtClean="0"/>
              <a:t>1/8/20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2D2C-969C-C641-820E-099A5BB1E7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4036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287" y="1820976"/>
            <a:ext cx="2907229" cy="434025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3022" y="1820976"/>
            <a:ext cx="2907229" cy="434025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0D2E-BCBB-7B4B-B3C4-B871C8CF8724}" type="datetimeFigureOut">
              <a:rPr lang="es-ES" smtClean="0"/>
              <a:t>1/8/20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2D2C-969C-C641-820E-099A5BB1E7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517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364197"/>
            <a:ext cx="5899964" cy="132218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179" y="1676882"/>
            <a:ext cx="2893868" cy="821814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9" y="2498697"/>
            <a:ext cx="2893868" cy="367520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63023" y="1676882"/>
            <a:ext cx="2908120" cy="821814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63023" y="2498697"/>
            <a:ext cx="2908120" cy="367520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0D2E-BCBB-7B4B-B3C4-B871C8CF8724}" type="datetimeFigureOut">
              <a:rPr lang="es-ES" smtClean="0"/>
              <a:t>1/8/20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2D2C-969C-C641-820E-099A5BB1E7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5694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0D2E-BCBB-7B4B-B3C4-B871C8CF8724}" type="datetimeFigureOut">
              <a:rPr lang="es-ES" smtClean="0"/>
              <a:t>1/8/20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2D2C-969C-C641-820E-099A5BB1E7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6531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0D2E-BCBB-7B4B-B3C4-B871C8CF8724}" type="datetimeFigureOut">
              <a:rPr lang="es-ES" smtClean="0"/>
              <a:t>1/8/20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2D2C-969C-C641-820E-099A5BB1E7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1198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456036"/>
            <a:ext cx="2206252" cy="1596126"/>
          </a:xfrm>
        </p:spPr>
        <p:txBody>
          <a:bodyPr anchor="b"/>
          <a:lstStyle>
            <a:lvl1pPr>
              <a:defRPr sz="239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8120" y="984912"/>
            <a:ext cx="3463022" cy="4861216"/>
          </a:xfrm>
        </p:spPr>
        <p:txBody>
          <a:bodyPr/>
          <a:lstStyle>
            <a:lvl1pPr>
              <a:defRPr sz="2394"/>
            </a:lvl1pPr>
            <a:lvl2pPr>
              <a:defRPr sz="2095"/>
            </a:lvl2pPr>
            <a:lvl3pPr>
              <a:defRPr sz="1795"/>
            </a:lvl3pPr>
            <a:lvl4pPr>
              <a:defRPr sz="1496"/>
            </a:lvl4pPr>
            <a:lvl5pPr>
              <a:defRPr sz="1496"/>
            </a:lvl5pPr>
            <a:lvl6pPr>
              <a:defRPr sz="1496"/>
            </a:lvl6pPr>
            <a:lvl7pPr>
              <a:defRPr sz="1496"/>
            </a:lvl7pPr>
            <a:lvl8pPr>
              <a:defRPr sz="1496"/>
            </a:lvl8pPr>
            <a:lvl9pPr>
              <a:defRPr sz="1496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2052161"/>
            <a:ext cx="2206252" cy="3801883"/>
          </a:xfrm>
        </p:spPr>
        <p:txBody>
          <a:bodyPr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0D2E-BCBB-7B4B-B3C4-B871C8CF8724}" type="datetimeFigureOut">
              <a:rPr lang="es-ES" smtClean="0"/>
              <a:t>1/8/20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2D2C-969C-C641-820E-099A5BB1E7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1619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456036"/>
            <a:ext cx="2206252" cy="1596126"/>
          </a:xfrm>
        </p:spPr>
        <p:txBody>
          <a:bodyPr anchor="b"/>
          <a:lstStyle>
            <a:lvl1pPr>
              <a:defRPr sz="239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08120" y="984912"/>
            <a:ext cx="3463022" cy="4861216"/>
          </a:xfrm>
        </p:spPr>
        <p:txBody>
          <a:bodyPr anchor="t"/>
          <a:lstStyle>
            <a:lvl1pPr marL="0" indent="0">
              <a:buNone/>
              <a:defRPr sz="2394"/>
            </a:lvl1pPr>
            <a:lvl2pPr marL="342031" indent="0">
              <a:buNone/>
              <a:defRPr sz="2095"/>
            </a:lvl2pPr>
            <a:lvl3pPr marL="684063" indent="0">
              <a:buNone/>
              <a:defRPr sz="1795"/>
            </a:lvl3pPr>
            <a:lvl4pPr marL="1026094" indent="0">
              <a:buNone/>
              <a:defRPr sz="1496"/>
            </a:lvl4pPr>
            <a:lvl5pPr marL="1368125" indent="0">
              <a:buNone/>
              <a:defRPr sz="1496"/>
            </a:lvl5pPr>
            <a:lvl6pPr marL="1710157" indent="0">
              <a:buNone/>
              <a:defRPr sz="1496"/>
            </a:lvl6pPr>
            <a:lvl7pPr marL="2052188" indent="0">
              <a:buNone/>
              <a:defRPr sz="1496"/>
            </a:lvl7pPr>
            <a:lvl8pPr marL="2394219" indent="0">
              <a:buNone/>
              <a:defRPr sz="1496"/>
            </a:lvl8pPr>
            <a:lvl9pPr marL="2736251" indent="0">
              <a:buNone/>
              <a:defRPr sz="1496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2052161"/>
            <a:ext cx="2206252" cy="3801883"/>
          </a:xfrm>
        </p:spPr>
        <p:txBody>
          <a:bodyPr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0D2E-BCBB-7B4B-B3C4-B871C8CF8724}" type="datetimeFigureOut">
              <a:rPr lang="es-ES" smtClean="0"/>
              <a:t>1/8/20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2D2C-969C-C641-820E-099A5BB1E7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7225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287" y="364197"/>
            <a:ext cx="5899964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287" y="1820976"/>
            <a:ext cx="5899964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287" y="6340167"/>
            <a:ext cx="1539121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F0D2E-BCBB-7B4B-B3C4-B871C8CF8724}" type="datetimeFigureOut">
              <a:rPr lang="es-ES" smtClean="0"/>
              <a:t>1/8/20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5928" y="6340167"/>
            <a:ext cx="230868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1130" y="6340167"/>
            <a:ext cx="1539121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E2D2C-969C-C641-820E-099A5BB1E7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1111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84063" rtl="0" eaLnBrk="1" latinLnBrk="0" hangingPunct="1">
        <a:lnSpc>
          <a:spcPct val="90000"/>
        </a:lnSpc>
        <a:spcBef>
          <a:spcPct val="0"/>
        </a:spcBef>
        <a:buNone/>
        <a:defRPr sz="32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016" indent="-171016" algn="l" defTabSz="684063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095" kern="1200">
          <a:solidFill>
            <a:schemeClr val="tx1"/>
          </a:solidFill>
          <a:latin typeface="+mn-lt"/>
          <a:ea typeface="+mn-ea"/>
          <a:cs typeface="+mn-cs"/>
        </a:defRPr>
      </a:lvl1pPr>
      <a:lvl2pPr marL="513047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855078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496" kern="1200">
          <a:solidFill>
            <a:schemeClr val="tx1"/>
          </a:solidFill>
          <a:latin typeface="+mn-lt"/>
          <a:ea typeface="+mn-ea"/>
          <a:cs typeface="+mn-cs"/>
        </a:defRPr>
      </a:lvl3pPr>
      <a:lvl4pPr marL="1197110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539141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881172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223204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565235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907266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1pPr>
      <a:lvl2pPr marL="342031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2pPr>
      <a:lvl3pPr marL="684063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3pPr>
      <a:lvl4pPr marL="1026094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368125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710157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052188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394219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736251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37D2925-0E07-AF49-9E31-1ED27D25D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000" y="3420000"/>
            <a:ext cx="3420000" cy="3420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50F4AD1-69E0-394B-A38C-25C7D150D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000" y="0"/>
            <a:ext cx="3420000" cy="34200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DA60D24-71F4-EE42-A396-43E2CE9182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420000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0412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0</Words>
  <Application>Microsoft Macintosh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Redondo Sánchez</dc:creator>
  <cp:lastModifiedBy>Daniel Redondo Sánchez</cp:lastModifiedBy>
  <cp:revision>9</cp:revision>
  <dcterms:created xsi:type="dcterms:W3CDTF">2020-07-13T18:45:11Z</dcterms:created>
  <dcterms:modified xsi:type="dcterms:W3CDTF">2020-08-01T14:26:16Z</dcterms:modified>
</cp:coreProperties>
</file>