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260013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2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559623"/>
            <a:ext cx="7695010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1796016"/>
            <a:ext cx="7695010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24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7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182055"/>
            <a:ext cx="2212315" cy="28978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182055"/>
            <a:ext cx="6508696" cy="289784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1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852495"/>
            <a:ext cx="8849261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2288357"/>
            <a:ext cx="8849261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2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910277"/>
            <a:ext cx="4360506" cy="2169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910277"/>
            <a:ext cx="4360506" cy="2169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39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182056"/>
            <a:ext cx="8849261" cy="6609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838246"/>
            <a:ext cx="4340466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1249058"/>
            <a:ext cx="4340466" cy="18371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838246"/>
            <a:ext cx="4361842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1249058"/>
            <a:ext cx="4361842" cy="18371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5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7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6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227965"/>
            <a:ext cx="3309121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492341"/>
            <a:ext cx="5194132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025843"/>
            <a:ext cx="3309121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55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227965"/>
            <a:ext cx="3309121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492341"/>
            <a:ext cx="5194132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025843"/>
            <a:ext cx="3309121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182056"/>
            <a:ext cx="8849261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910277"/>
            <a:ext cx="8849261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3169347"/>
            <a:ext cx="230850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26/7/20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3169347"/>
            <a:ext cx="346275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3169347"/>
            <a:ext cx="230850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31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625A2E-1AFE-D643-A9FD-192B3681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19475" cy="3419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6A7834-6717-7345-A307-221AB1BA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69" y="0"/>
            <a:ext cx="3419475" cy="3419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78E6C16-495F-814E-B43A-257C7CC9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44" y="0"/>
            <a:ext cx="341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7</cp:revision>
  <dcterms:created xsi:type="dcterms:W3CDTF">2020-07-13T18:45:11Z</dcterms:created>
  <dcterms:modified xsi:type="dcterms:W3CDTF">2020-07-26T14:59:36Z</dcterms:modified>
</cp:coreProperties>
</file>