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113" d="100"/>
          <a:sy n="113" d="100"/>
        </p:scale>
        <p:origin x="17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78222"/>
            <a:ext cx="5829300" cy="250642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781306"/>
            <a:ext cx="5143500" cy="173816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29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96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83297"/>
            <a:ext cx="1478756" cy="610108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83297"/>
            <a:ext cx="4350544" cy="610108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547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93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94831"/>
            <a:ext cx="5915025" cy="29947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817876"/>
            <a:ext cx="5915025" cy="15748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533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916484"/>
            <a:ext cx="2914650" cy="456789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6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83299"/>
            <a:ext cx="5915025" cy="139153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764832"/>
            <a:ext cx="2901255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629749"/>
            <a:ext cx="2901255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764832"/>
            <a:ext cx="2915543" cy="86491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629749"/>
            <a:ext cx="2915543" cy="386796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3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33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7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036570"/>
            <a:ext cx="3471863" cy="511617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62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954"/>
            <a:ext cx="2211884" cy="1679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036570"/>
            <a:ext cx="3471863" cy="511617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159794"/>
            <a:ext cx="2211884" cy="400128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746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83299"/>
            <a:ext cx="5915025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916484"/>
            <a:ext cx="5915025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F0D2E-BCBB-7B4B-B3C4-B871C8CF8724}" type="datetimeFigureOut">
              <a:rPr lang="es-ES" smtClean="0"/>
              <a:t>13/7/20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672698"/>
            <a:ext cx="231457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672698"/>
            <a:ext cx="154305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E2D2C-969C-C641-820E-099A5BB1E71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2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D2D6304-C750-084D-A284-ECA821E6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" y="131303"/>
            <a:ext cx="3420000" cy="342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CCF3AE9-5FF3-E149-A7D3-A7359DEE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000" y="131303"/>
            <a:ext cx="3420000" cy="342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90EA3D-64F5-BD41-923C-7E9D6BDB8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0" y="3730960"/>
            <a:ext cx="3420000" cy="342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091527-C613-D445-911F-8C302EF54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000" y="3779313"/>
            <a:ext cx="3420000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41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Redondo Sánchez</dc:creator>
  <cp:lastModifiedBy>Daniel Redondo Sánchez</cp:lastModifiedBy>
  <cp:revision>2</cp:revision>
  <dcterms:created xsi:type="dcterms:W3CDTF">2020-07-13T18:45:11Z</dcterms:created>
  <dcterms:modified xsi:type="dcterms:W3CDTF">2020-07-13T18:50:58Z</dcterms:modified>
</cp:coreProperties>
</file>