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6858000" cy="9493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5"/>
    <p:restoredTop sz="94674"/>
  </p:normalViewPr>
  <p:slideViewPr>
    <p:cSldViewPr snapToGrid="0" snapToObjects="1">
      <p:cViewPr>
        <p:scale>
          <a:sx n="71" d="100"/>
          <a:sy n="71" d="100"/>
        </p:scale>
        <p:origin x="172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53642"/>
            <a:ext cx="5829300" cy="330505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986154"/>
            <a:ext cx="5143500" cy="22920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79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0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05427"/>
            <a:ext cx="1478756" cy="804509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05427"/>
            <a:ext cx="4350544" cy="80450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57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63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66723"/>
            <a:ext cx="5915025" cy="394892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353009"/>
            <a:ext cx="5915025" cy="20766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56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27138"/>
            <a:ext cx="2914650" cy="60233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27138"/>
            <a:ext cx="2914650" cy="60233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23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5430"/>
            <a:ext cx="5915025" cy="183492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27165"/>
            <a:ext cx="2901255" cy="1140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67673"/>
            <a:ext cx="2901255" cy="51004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27165"/>
            <a:ext cx="2915543" cy="1140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67673"/>
            <a:ext cx="2915543" cy="51004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0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53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883"/>
            <a:ext cx="2211884" cy="22150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66854"/>
            <a:ext cx="3471863" cy="674636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47975"/>
            <a:ext cx="2211884" cy="52762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29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883"/>
            <a:ext cx="2211884" cy="22150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66854"/>
            <a:ext cx="3471863" cy="674636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47975"/>
            <a:ext cx="2211884" cy="52762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45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05430"/>
            <a:ext cx="5915025" cy="18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27138"/>
            <a:ext cx="5915025" cy="602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798838"/>
            <a:ext cx="1543050" cy="505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0D2E-BCBB-7B4B-B3C4-B871C8CF8724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798838"/>
            <a:ext cx="2314575" cy="505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798838"/>
            <a:ext cx="1543050" cy="505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6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424667-AC25-3546-9AE8-6BF03277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1652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820E67-85E1-474F-B571-DFF1FE622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2788"/>
            <a:ext cx="6858000" cy="31652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832CE0-DC9B-434F-82C9-415467010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8019"/>
            <a:ext cx="6858000" cy="3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18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Macintosh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Redondo Sánchez</dc:creator>
  <cp:lastModifiedBy>Daniel Redondo Sánchez</cp:lastModifiedBy>
  <cp:revision>9</cp:revision>
  <dcterms:created xsi:type="dcterms:W3CDTF">2020-07-13T18:45:11Z</dcterms:created>
  <dcterms:modified xsi:type="dcterms:W3CDTF">2020-07-13T22:38:56Z</dcterms:modified>
</cp:coreProperties>
</file>