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6858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1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8222"/>
            <a:ext cx="5829300" cy="2506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81306"/>
            <a:ext cx="5143500" cy="17381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029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65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3297"/>
            <a:ext cx="1478756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3297"/>
            <a:ext cx="435054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47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93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94831"/>
            <a:ext cx="5915025" cy="29947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17876"/>
            <a:ext cx="5915025" cy="15748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33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16484"/>
            <a:ext cx="2914650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16484"/>
            <a:ext cx="2914650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62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3299"/>
            <a:ext cx="5915025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64832"/>
            <a:ext cx="2901255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29749"/>
            <a:ext cx="2901255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64832"/>
            <a:ext cx="2915543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29749"/>
            <a:ext cx="2915543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34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33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7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36570"/>
            <a:ext cx="3471863" cy="51161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62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36570"/>
            <a:ext cx="3471863" cy="51161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46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3299"/>
            <a:ext cx="591502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16484"/>
            <a:ext cx="591502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72698"/>
            <a:ext cx="23145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2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D2D6304-C750-084D-A284-ECA821E6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" y="131303"/>
            <a:ext cx="3420000" cy="342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CCF3AE9-5FF3-E149-A7D3-A7359DEE9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000" y="131303"/>
            <a:ext cx="3420000" cy="342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190EA3D-64F5-BD41-923C-7E9D6BDB8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0" y="3730960"/>
            <a:ext cx="3420000" cy="342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091527-C613-D445-911F-8C302EF54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000" y="3730960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4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8575B2-CC0F-4B4B-B2F5-344467B28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" y="131303"/>
            <a:ext cx="3420000" cy="342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E8366CB-1244-394D-97AE-CDC750BC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000" y="131303"/>
            <a:ext cx="3420000" cy="3420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4F7D3BE-D764-404E-AD9A-8C61970FA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0" y="3730960"/>
            <a:ext cx="3420000" cy="3420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2433A43-E689-4740-BB05-7D72EFD46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000" y="3730960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EC3C30-594E-604A-BEFE-68AF4888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" y="131303"/>
            <a:ext cx="3420000" cy="342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AF59826-EF37-6C4C-9765-96C4DAB00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31303"/>
            <a:ext cx="3420000" cy="342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8FDA41-3793-8A41-9A2C-B28FEAE56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" y="3730960"/>
            <a:ext cx="3420000" cy="342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5CEB956-8F24-AF4A-A162-9C3D2636F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730960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99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Personalizado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Redondo Sánchez</dc:creator>
  <cp:lastModifiedBy>Daniel Redondo Sánchez</cp:lastModifiedBy>
  <cp:revision>3</cp:revision>
  <dcterms:created xsi:type="dcterms:W3CDTF">2020-07-13T18:45:11Z</dcterms:created>
  <dcterms:modified xsi:type="dcterms:W3CDTF">2020-07-13T21:08:27Z</dcterms:modified>
</cp:coreProperties>
</file>