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afff400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afff400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b2bd4567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b2bd4567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b2bd4567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b2bd4567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b2bd4567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b2bd456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afff400d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afff400d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afff400d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afff400d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afff400d5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afff400d5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b2bd456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b2bd456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b2bd4567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b2bd4567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b2bd4567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b2bd4567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b2bd456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b2bd456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b2bd4567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b2bd4567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6.jpg"/><Relationship Id="rId5" Type="http://schemas.openxmlformats.org/officeDocument/2006/relationships/image" Target="../media/image8.jpg"/><Relationship Id="rId6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82B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Detecting Anomalies in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Weather Patterns</a:t>
            </a:r>
            <a:endParaRPr sz="30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Reeder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226900" y="4094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Coherence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69650" y="952325"/>
            <a:ext cx="3831600" cy="3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Anomalies </a:t>
            </a:r>
            <a:r>
              <a:rPr lang="en"/>
              <a:t>occurred</a:t>
            </a:r>
            <a:r>
              <a:rPr lang="en"/>
              <a:t> in the bi-yearly frequency for both temperature and precipitation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coherence to check the correlation between the two at different frequencies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Coherence is strongest at the two peak frequencies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5501" r="7866" t="0"/>
          <a:stretch/>
        </p:blipFill>
        <p:spPr>
          <a:xfrm>
            <a:off x="3901250" y="952313"/>
            <a:ext cx="4824225" cy="33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226900" y="4094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Studies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69650" y="952325"/>
            <a:ext cx="8855700" cy="3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on temperature and precipitation patterns have found similar peak frequencies and coherence between the two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methods have been used for anomaly detection in other fields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Ex. detecting abnormal heart </a:t>
            </a:r>
            <a:r>
              <a:rPr lang="en"/>
              <a:t>rhythms</a:t>
            </a:r>
            <a:r>
              <a:rPr lang="en"/>
              <a:t> with spectrograms generated from EKGs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en"/>
              <a:t>Often make use of neural networks to automate detection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226900" y="4094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Research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69650" y="952325"/>
            <a:ext cx="7700400" cy="3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wavelet transform and scalogram for more accurate representation of changes through time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Study more locations and more variables to establish a pattern on a larger scale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conditions at each location during the anomalous times 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 physical interpretation of these anomalies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Use a neural </a:t>
            </a:r>
            <a:r>
              <a:rPr lang="en"/>
              <a:t>network</a:t>
            </a:r>
            <a:r>
              <a:rPr lang="en"/>
              <a:t> to make anomaly detection automatic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02075" y="403388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411925" y="1133712"/>
            <a:ext cx="6321600" cy="3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time periods in weather data when certain frequencies have </a:t>
            </a:r>
            <a:r>
              <a:rPr lang="en"/>
              <a:t>anomalous power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Establish a relationship between temperature and precipitation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Specifically, the frequencies with which they fluctuate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Develop a method that can be applied on a larger scale to identify patterns in climate change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26900" y="4094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69650" y="952325"/>
            <a:ext cx="36513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Daily measurements of temperature and precipitation from 1960-2020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13 weather stations across Canada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950" y="952325"/>
            <a:ext cx="5241501" cy="320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26900" y="4094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69650" y="952325"/>
            <a:ext cx="3651300" cy="3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Picked Edmonton to be my focus for this project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average daily temperature rather than minimum or maximum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Used total daily precipitation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950" y="952325"/>
            <a:ext cx="5241501" cy="320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26900" y="4094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69650" y="952325"/>
            <a:ext cx="8663100" cy="3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Fourier Transform (FFT)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identify key frequencies and select region to focus 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Butterworth Filter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isolate peak frequencies with band-pass filtering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Spectrograms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along with filters to analyze changes in strength of frequencies over time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Coherence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en"/>
              <a:t>Used to confirm the relationship between temperature and precipitation at peak frequencies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26900" y="4094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FFT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69650" y="952325"/>
            <a:ext cx="4731600" cy="3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plotted amplitude spectra for all locations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Chose Edmonton to focus on because of distinct peaks in both spectra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Temperature and precipitation have two peaks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Major: 2.74x10</a:t>
            </a:r>
            <a:r>
              <a:rPr baseline="30000" lang="en"/>
              <a:t>-3</a:t>
            </a:r>
            <a:r>
              <a:rPr lang="en"/>
              <a:t> </a:t>
            </a:r>
            <a:r>
              <a:rPr lang="en"/>
              <a:t>cycles</a:t>
            </a:r>
            <a:r>
              <a:rPr lang="en"/>
              <a:t> / day → 1 cycle per year (yearly)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en"/>
              <a:t>Minor: 5.48x10</a:t>
            </a:r>
            <a:r>
              <a:rPr baseline="30000" lang="en"/>
              <a:t>-3</a:t>
            </a:r>
            <a:r>
              <a:rPr lang="en"/>
              <a:t> cycles / day → 2 cycles per year (bi-yearly)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48153" l="5161" r="8235" t="8409"/>
          <a:stretch/>
        </p:blipFill>
        <p:spPr>
          <a:xfrm>
            <a:off x="4801250" y="1047038"/>
            <a:ext cx="4199874" cy="17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4795" l="5161" r="8235" t="51767"/>
          <a:stretch/>
        </p:blipFill>
        <p:spPr>
          <a:xfrm>
            <a:off x="4801250" y="2804725"/>
            <a:ext cx="4199874" cy="17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26900" y="4094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Filters and Spectrograms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9635" l="3935" r="7025" t="52385"/>
          <a:stretch/>
        </p:blipFill>
        <p:spPr>
          <a:xfrm>
            <a:off x="226914" y="2762438"/>
            <a:ext cx="3907884" cy="2026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 b="9104" l="2388" r="7146" t="51871"/>
          <a:stretch/>
        </p:blipFill>
        <p:spPr>
          <a:xfrm>
            <a:off x="5063166" y="2699073"/>
            <a:ext cx="3721010" cy="208987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98800" y="939025"/>
            <a:ext cx="3296700" cy="3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filtering: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Both temperature and precipitation have dark bands at the expected frequencies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87993" l="5475" r="5484" t="9220"/>
          <a:stretch/>
        </p:blipFill>
        <p:spPr>
          <a:xfrm>
            <a:off x="226900" y="2610350"/>
            <a:ext cx="3907900" cy="152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 rotWithShape="1">
          <a:blip r:embed="rId4">
            <a:alphaModFix/>
          </a:blip>
          <a:srcRect b="88156" l="2388" r="7146" t="9465"/>
          <a:stretch/>
        </p:blipFill>
        <p:spPr>
          <a:xfrm>
            <a:off x="5063152" y="2571750"/>
            <a:ext cx="3721014" cy="127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2716375" y="1384875"/>
            <a:ext cx="28575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Non-peak frequencies are generally stronger for precipitation than temperature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5503350" y="1384875"/>
            <a:ext cx="31044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Non-peak frequencies fluctuate in strength but no anomalies stand out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226900" y="4094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Filters and Spectrograms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69650" y="952325"/>
            <a:ext cx="3686100" cy="3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Yearly filter: 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en"/>
              <a:t>Slight fluctuation </a:t>
            </a:r>
            <a:r>
              <a:rPr lang="en"/>
              <a:t>throughout</a:t>
            </a:r>
            <a:r>
              <a:rPr lang="en"/>
              <a:t> time, but mostly uniform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10319" l="-1730" r="1730" t="52342"/>
          <a:stretch/>
        </p:blipFill>
        <p:spPr>
          <a:xfrm>
            <a:off x="226900" y="2318450"/>
            <a:ext cx="4412126" cy="20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b="9464" l="0" r="0" t="52294"/>
          <a:stretch/>
        </p:blipFill>
        <p:spPr>
          <a:xfrm>
            <a:off x="4719175" y="2350200"/>
            <a:ext cx="4241376" cy="20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5">
            <a:alphaModFix/>
          </a:blip>
          <a:srcRect b="88117" l="2134" r="4250" t="9531"/>
          <a:stretch/>
        </p:blipFill>
        <p:spPr>
          <a:xfrm>
            <a:off x="299850" y="2193300"/>
            <a:ext cx="4339176" cy="1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 rotWithShape="1">
          <a:blip r:embed="rId6">
            <a:alphaModFix/>
          </a:blip>
          <a:srcRect b="88175" l="0" r="6156" t="8790"/>
          <a:stretch/>
        </p:blipFill>
        <p:spPr>
          <a:xfrm>
            <a:off x="4719175" y="2193300"/>
            <a:ext cx="4241376" cy="1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226900" y="4094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Filters and Spectrograms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69650" y="952325"/>
            <a:ext cx="3038400" cy="3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Bi-y</a:t>
            </a:r>
            <a:r>
              <a:rPr lang="en"/>
              <a:t>early filter: 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Significant anomalies at multiple points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major anomalies, several smaller ones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en"/>
              <a:t>Major anomalies show up at similar times for both temperature and precipitation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5547" l="0" r="0" t="5556"/>
          <a:stretch/>
        </p:blipFill>
        <p:spPr>
          <a:xfrm>
            <a:off x="3201675" y="1201150"/>
            <a:ext cx="2827900" cy="31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5547" l="0" r="0" t="5556"/>
          <a:stretch/>
        </p:blipFill>
        <p:spPr>
          <a:xfrm>
            <a:off x="6082375" y="1201150"/>
            <a:ext cx="2827900" cy="3142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