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 snapToObjects="1">
      <p:cViewPr>
        <p:scale>
          <a:sx n="100" d="100"/>
          <a:sy n="100" d="100"/>
        </p:scale>
        <p:origin x="84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505-9B17-F344-BFF8-09C4CFC3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BC1A0-3D6E-2B4D-87EB-82913279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0E4D-6084-B646-A250-DEB0468F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392C-72E1-994D-A9D2-83E50528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0EC8-B572-464A-AFC4-54649A3F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A153-319B-8D43-A535-CD911C2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CF529-4E0A-A341-A1E4-D0A6BD4A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2BDB-EB34-044A-BF38-84E2D4DD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5371-98FC-8448-A612-E395077D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762D-9E72-D546-B5A1-648F51F7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CC33D-6087-F447-AD39-646D5B39D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0F35-0E61-164B-A762-30CC6225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CCB7-3792-3247-A12E-9D8DB1A3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D38-FCA9-FF4B-A973-A61189CD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A835-C11E-EA4E-9EE6-AB985F2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51CD-A64C-264A-A2BF-F23D1169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1889-DD77-EB47-8800-BA1B2A88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CA84-C54D-2B40-BE5F-3D8C1A6D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71C3-2C42-ED41-9E55-59E03EB5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BB47-3BBA-3D41-8FE7-DD27705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0EB4-CEAA-BA47-88EE-FC23C16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2DEB-8669-9B45-BB8A-2A61B1B8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433A-7EF4-2F44-AEE0-9E03443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5937-F311-024E-8E3A-53EF9143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2250-EC12-6F45-8D11-3A10E896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6536-E4B5-944D-A762-691D60B5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3751-BD3D-7140-983A-71A1B4D84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01041-B8C6-8841-9D13-469D47D7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314B-5ABB-E147-A929-7B76D629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6E0F-8165-7440-A62E-70593B1B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34C5-FBC4-584C-BEFF-F2D3121A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C513-2A7E-054F-9376-61FC3704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B8BE-694C-B44E-B8FD-F505AAAC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BAB8-DB36-1245-81B4-B5BCD740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74F33-BCD9-F04B-BE36-B504B3A15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8E75C-186D-F641-9498-CFC5B0C1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D2C54-4C43-1545-964F-5114CCB5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D1649-58D3-F340-8153-28A13F1C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DFB4-1FD8-0A4B-8ECF-35A1C68D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E67C-C4A2-3141-83E9-07E14D0C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95885-05B1-CE4F-9342-159AC53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78A5-98FB-2C40-B82F-45E6317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19396-CD60-F94E-A846-2C73811A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7694-DA19-2143-833B-9094258D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9C287-5C7E-1E4B-922A-2A192B8D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884C-66F0-6E4B-872D-DC3F0B3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1D0-9DFC-0F46-AF29-4631027A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7C02-C954-BC4D-A121-AACEC592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B0AB-2035-2D45-A8F0-3F39C1BB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0DA6-B66F-C04A-A00B-B43E228B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E6B2-E06F-3341-9FF3-8ABF706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5509-1A40-554B-9A14-3B6BC342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20A-7B64-0B44-AE9C-14F3E353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9B7B3-F2F7-2E40-9BB2-4E6556F0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5EE02-68B8-1F42-9D49-819CF590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91A2D-9AB2-5A4A-9518-F7798FF7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8296-C388-7B41-8D9B-6B6296C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7E7B-E851-824F-88F5-6278625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B08C-F1FB-F248-811B-5C373721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F952A-9AE7-2148-9108-8BA080C7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C812-C759-4440-A69C-DB4FC89B0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5F41-D307-1E4C-809E-101A3366470D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CE82-16CF-524E-92DA-9DF11F681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A04B-1C2A-B145-9755-9AC1A90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776C-66A3-2A44-8D88-9CD4648C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17B888C-6940-E047-976A-917ABBB5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65" y="1128724"/>
            <a:ext cx="5293220" cy="460055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F1012E96-6277-5E41-871A-500E7DF0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" b="96875" l="1237" r="99647">
                        <a14:foregroundMark x1="353" y1="74609" x2="15371" y2="76563"/>
                        <a14:foregroundMark x1="15371" y1="76563" x2="72085" y2="66406"/>
                        <a14:foregroundMark x1="72085" y1="66406" x2="99647" y2="76172"/>
                        <a14:foregroundMark x1="91696" y1="64844" x2="1237" y2="48438"/>
                        <a14:foregroundMark x1="2827" y1="8984" x2="41343" y2="17969"/>
                        <a14:foregroundMark x1="41343" y1="17969" x2="70318" y2="14453"/>
                        <a14:foregroundMark x1="70318" y1="14453" x2="71201" y2="14453"/>
                        <a14:foregroundMark x1="16961" y1="28125" x2="99470" y2="53516"/>
                        <a14:foregroundMark x1="94523" y1="30859" x2="25442" y2="391"/>
                        <a14:foregroundMark x1="25442" y1="391" x2="25442" y2="391"/>
                        <a14:foregroundMark x1="78092" y1="49219" x2="39399" y2="23828"/>
                        <a14:foregroundMark x1="39399" y1="23828" x2="8304" y2="27344"/>
                        <a14:foregroundMark x1="4947" y1="29297" x2="45053" y2="40234"/>
                        <a14:foregroundMark x1="45053" y1="40234" x2="83392" y2="39063"/>
                        <a14:foregroundMark x1="83392" y1="39063" x2="92226" y2="39844"/>
                        <a14:foregroundMark x1="40616" y1="83893" x2="45230" y2="83203"/>
                        <a14:foregroundMark x1="30844" y1="85354" x2="36130" y2="84564"/>
                        <a14:foregroundMark x1="20265" y1="86936" x2="28341" y2="85728"/>
                        <a14:foregroundMark x1="8657" y1="88672" x2="16895" y2="87440"/>
                        <a14:foregroundMark x1="45230" y1="83203" x2="51618" y2="84631"/>
                        <a14:foregroundMark x1="78185" y1="86334" x2="78445" y2="86328"/>
                        <a14:foregroundMark x1="65246" y1="86623" x2="72172" y2="86468"/>
                        <a14:foregroundMark x1="88329" y1="88409" x2="89576" y2="88672"/>
                        <a14:foregroundMark x1="78445" y1="86328" x2="82281" y2="87136"/>
                        <a14:foregroundMark x1="5300" y1="58203" x2="5300" y2="58203"/>
                        <a14:foregroundMark x1="27032" y1="87500" x2="27032" y2="87500"/>
                        <a14:foregroundMark x1="45230" y1="86719" x2="45230" y2="86719"/>
                        <a14:foregroundMark x1="92403" y1="84766" x2="92403" y2="84766"/>
                        <a14:foregroundMark x1="96113" y1="83984" x2="96113" y2="83984"/>
                        <a14:foregroundMark x1="6184" y1="90625" x2="6184" y2="90625"/>
                        <a14:foregroundMark x1="2473" y1="90625" x2="2473" y2="90625"/>
                        <a14:foregroundMark x1="3887" y1="93750" x2="3887" y2="93750"/>
                        <a14:foregroundMark x1="6360" y1="93750" x2="6360" y2="93750"/>
                        <a14:foregroundMark x1="4594" y1="69141" x2="4594" y2="69141"/>
                        <a14:foregroundMark x1="16078" y1="96875" x2="16078" y2="96875"/>
                        <a14:foregroundMark x1="20318" y1="67578" x2="20318" y2="67578"/>
                        <a14:foregroundMark x1="58127" y1="76563" x2="58127" y2="76563"/>
                        <a14:backgroundMark x1="20318" y1="92578" x2="20318" y2="92578"/>
                        <a14:backgroundMark x1="19965" y1="85938" x2="19965" y2="85938"/>
                        <a14:backgroundMark x1="18905" y1="82031" x2="18905" y2="82031"/>
                        <a14:backgroundMark x1="19081" y1="80078" x2="19081" y2="80078"/>
                        <a14:backgroundMark x1="19258" y1="81250" x2="19965" y2="87109"/>
                        <a14:backgroundMark x1="29152" y1="83594" x2="30919" y2="85156"/>
                        <a14:backgroundMark x1="38163" y1="80078" x2="36572" y2="85156"/>
                        <a14:backgroundMark x1="53534" y1="79297" x2="56714" y2="88281"/>
                        <a14:backgroundMark x1="64488" y1="84766" x2="59541" y2="90234"/>
                        <a14:backgroundMark x1="84629" y1="82422" x2="84629" y2="82422"/>
                        <a14:backgroundMark x1="85159" y1="81641" x2="85336" y2="89063"/>
                        <a14:backgroundMark x1="75088" y1="82031" x2="75265" y2="90625"/>
                      </a14:backgroundRemoval>
                    </a14:imgEffect>
                  </a14:imgLayer>
                </a14:imgProps>
              </a:ext>
            </a:extLst>
          </a:blip>
          <a:srcRect t="1953"/>
          <a:stretch/>
        </p:blipFill>
        <p:spPr>
          <a:xfrm>
            <a:off x="0" y="4968240"/>
            <a:ext cx="3474053" cy="120717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CEC189B-5770-E146-B502-57214DE1F2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188" l="0" r="98410">
                        <a14:foregroundMark x1="11484" y1="86328" x2="1943" y2="47656"/>
                        <a14:foregroundMark x1="1943" y1="47656" x2="177" y2="0"/>
                        <a14:foregroundMark x1="177" y1="0" x2="48233" y2="11719"/>
                        <a14:foregroundMark x1="48233" y1="11719" x2="63604" y2="7422"/>
                        <a14:foregroundMark x1="63604" y1="7422" x2="93286" y2="28906"/>
                        <a14:foregroundMark x1="93286" y1="28906" x2="93110" y2="54688"/>
                        <a14:foregroundMark x1="89576" y1="53516" x2="89576" y2="53516"/>
                        <a14:foregroundMark x1="23322" y1="61328" x2="23322" y2="61328"/>
                        <a14:foregroundMark x1="49823" y1="62500" x2="49823" y2="62500"/>
                        <a14:foregroundMark x1="71025" y1="60156" x2="71025" y2="60156"/>
                        <a14:foregroundMark x1="78269" y1="59766" x2="17491" y2="55469"/>
                        <a14:foregroundMark x1="82686" y1="44922" x2="35689" y2="43359"/>
                        <a14:foregroundMark x1="87809" y1="74219" x2="7067" y2="73047"/>
                        <a14:foregroundMark x1="7067" y1="73047" x2="7067" y2="73047"/>
                        <a14:foregroundMark x1="26855" y1="15625" x2="24382" y2="15625"/>
                        <a14:foregroundMark x1="19965" y1="14453" x2="5830" y2="15234"/>
                        <a14:foregroundMark x1="5830" y1="15234" x2="5830" y2="15234"/>
                        <a14:foregroundMark x1="9364" y1="12109" x2="13781" y2="781"/>
                        <a14:foregroundMark x1="1767" y1="24609" x2="0" y2="1172"/>
                        <a14:foregroundMark x1="10071" y1="40625" x2="74735" y2="30078"/>
                        <a14:foregroundMark x1="22438" y1="26172" x2="22438" y2="26172"/>
                        <a14:foregroundMark x1="18905" y1="26953" x2="15548" y2="27344"/>
                        <a14:foregroundMark x1="24382" y1="24219" x2="16608" y2="24609"/>
                        <a14:foregroundMark x1="13074" y1="23828" x2="8127" y2="23438"/>
                        <a14:foregroundMark x1="20495" y1="62109" x2="20495" y2="62109"/>
                        <a14:foregroundMark x1="38339" y1="26563" x2="38339" y2="26563"/>
                        <a14:foregroundMark x1="34629" y1="28906" x2="34629" y2="28906"/>
                        <a14:foregroundMark x1="26855" y1="30469" x2="26855" y2="30469"/>
                        <a14:foregroundMark x1="45053" y1="24609" x2="45053" y2="24609"/>
                        <a14:foregroundMark x1="47350" y1="2734" x2="50883" y2="0"/>
                        <a14:foregroundMark x1="97703" y1="7422" x2="97703" y2="7422"/>
                        <a14:foregroundMark x1="97703" y1="46875" x2="97703" y2="46875"/>
                        <a14:foregroundMark x1="96643" y1="51563" x2="89399" y2="64844"/>
                        <a14:foregroundMark x1="88869" y1="37109" x2="75442" y2="80859"/>
                        <a14:foregroundMark x1="92049" y1="64453" x2="98410" y2="89063"/>
                        <a14:foregroundMark x1="96290" y1="67578" x2="90459" y2="84375"/>
                        <a14:foregroundMark x1="92049" y1="84766" x2="95936" y2="87891"/>
                        <a14:foregroundMark x1="68728" y1="82031" x2="64841" y2="90625"/>
                        <a14:foregroundMark x1="48940" y1="80469" x2="42049" y2="85938"/>
                        <a14:foregroundMark x1="37809" y1="80859" x2="22085" y2="79297"/>
                        <a14:foregroundMark x1="25265" y1="79297" x2="27032" y2="92188"/>
                        <a14:backgroundMark x1="2473" y1="94531" x2="2473" y2="94531"/>
                        <a14:backgroundMark x1="1060" y1="97266" x2="707" y2="99219"/>
                        <a14:backgroundMark x1="1767" y1="89453" x2="883" y2="99219"/>
                        <a14:backgroundMark x1="1413" y1="85156" x2="530" y2="96094"/>
                      </a14:backgroundRemoval>
                    </a14:imgEffect>
                  </a14:imgLayer>
                </a14:imgProps>
              </a:ext>
            </a:extLst>
          </a:blip>
          <a:srcRect t="1953"/>
          <a:stretch/>
        </p:blipFill>
        <p:spPr>
          <a:xfrm>
            <a:off x="3474053" y="4968240"/>
            <a:ext cx="3474053" cy="120717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05DBEF91-2F96-164C-8841-12AB2612B2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72" b="89844" l="177" r="99470">
                        <a14:foregroundMark x1="1767" y1="31641" x2="17491" y2="9766"/>
                        <a14:foregroundMark x1="17491" y1="9766" x2="35159" y2="5078"/>
                        <a14:foregroundMark x1="35159" y1="5078" x2="82332" y2="12500"/>
                        <a14:foregroundMark x1="82332" y1="12500" x2="91166" y2="44531"/>
                        <a14:foregroundMark x1="91166" y1="44531" x2="93110" y2="61328"/>
                        <a14:foregroundMark x1="92933" y1="61719" x2="28445" y2="54688"/>
                        <a14:foregroundMark x1="96996" y1="12109" x2="98410" y2="52734"/>
                        <a14:foregroundMark x1="98410" y1="52734" x2="85866" y2="74219"/>
                        <a14:foregroundMark x1="85866" y1="74219" x2="39223" y2="72266"/>
                        <a14:foregroundMark x1="28799" y1="8203" x2="28799" y2="8203"/>
                        <a14:foregroundMark x1="31272" y1="12891" x2="31272" y2="12891"/>
                        <a14:foregroundMark x1="39046" y1="26172" x2="39046" y2="26172"/>
                        <a14:foregroundMark x1="42049" y1="32813" x2="44346" y2="41406"/>
                        <a14:foregroundMark x1="16784" y1="42969" x2="28799" y2="27734"/>
                        <a14:foregroundMark x1="61307" y1="30078" x2="82509" y2="26563"/>
                        <a14:foregroundMark x1="85512" y1="25391" x2="65018" y2="11719"/>
                        <a14:foregroundMark x1="81095" y1="27734" x2="92933" y2="32813"/>
                        <a14:foregroundMark x1="90813" y1="24609" x2="87633" y2="20313"/>
                        <a14:foregroundMark x1="90989" y1="3906" x2="71378" y2="3125"/>
                        <a14:foregroundMark x1="66254" y1="3516" x2="49293" y2="1172"/>
                        <a14:foregroundMark x1="1590" y1="11328" x2="7420" y2="50000"/>
                        <a14:foregroundMark x1="7420" y1="50000" x2="13958" y2="60938"/>
                        <a14:foregroundMark x1="177" y1="12500" x2="177" y2="12500"/>
                        <a14:foregroundMark x1="883" y1="20313" x2="4594" y2="41406"/>
                        <a14:foregroundMark x1="6360" y1="53516" x2="6360" y2="53516"/>
                        <a14:foregroundMark x1="6537" y1="69922" x2="54417" y2="30469"/>
                        <a14:foregroundMark x1="54417" y1="30469" x2="70141" y2="28516"/>
                        <a14:foregroundMark x1="70141" y1="28516" x2="72615" y2="28516"/>
                        <a14:foregroundMark x1="43463" y1="46875" x2="99470" y2="38281"/>
                      </a14:backgroundRemoval>
                    </a14:imgEffect>
                  </a14:imgLayer>
                </a14:imgProps>
              </a:ext>
            </a:extLst>
          </a:blip>
          <a:srcRect t="1953"/>
          <a:stretch/>
        </p:blipFill>
        <p:spPr>
          <a:xfrm>
            <a:off x="6569466" y="4968240"/>
            <a:ext cx="3474053" cy="120717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C1E1B42-8354-5E49-B03D-A2927BF349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6484" l="0" r="99647">
                        <a14:foregroundMark x1="4064" y1="7422" x2="4064" y2="7422"/>
                        <a14:foregroundMark x1="8834" y1="44141" x2="8834" y2="44141"/>
                        <a14:foregroundMark x1="45760" y1="63281" x2="45760" y2="63281"/>
                        <a14:foregroundMark x1="80742" y1="60547" x2="80742" y2="60547"/>
                        <a14:foregroundMark x1="91696" y1="47656" x2="91343" y2="44141"/>
                        <a14:foregroundMark x1="92403" y1="22266" x2="92403" y2="22266"/>
                        <a14:foregroundMark x1="95760" y1="18750" x2="77915" y2="80469"/>
                        <a14:foregroundMark x1="77915" y1="80469" x2="77739" y2="81250"/>
                        <a14:foregroundMark x1="84629" y1="17969" x2="22085" y2="3125"/>
                        <a14:foregroundMark x1="1943" y1="6250" x2="93640" y2="0"/>
                        <a14:foregroundMark x1="65194" y1="42578" x2="30389" y2="55078"/>
                        <a14:foregroundMark x1="81979" y1="66797" x2="2473" y2="57031"/>
                        <a14:foregroundMark x1="2473" y1="57031" x2="2473" y2="57031"/>
                        <a14:foregroundMark x1="7244" y1="50000" x2="57067" y2="32031"/>
                        <a14:foregroundMark x1="57067" y1="32031" x2="58834" y2="32031"/>
                        <a14:foregroundMark x1="32862" y1="55078" x2="14311" y2="46875"/>
                        <a14:foregroundMark x1="14311" y1="46875" x2="0" y2="26953"/>
                        <a14:foregroundMark x1="0" y1="26953" x2="0" y2="26953"/>
                        <a14:foregroundMark x1="6360" y1="21875" x2="38869" y2="32031"/>
                        <a14:foregroundMark x1="27562" y1="27344" x2="73498" y2="25391"/>
                        <a14:foregroundMark x1="73498" y1="25391" x2="96290" y2="26172"/>
                        <a14:foregroundMark x1="96290" y1="26172" x2="72085" y2="43750"/>
                        <a14:foregroundMark x1="72792" y1="45313" x2="90283" y2="62109"/>
                        <a14:foregroundMark x1="94523" y1="47656" x2="95230" y2="88672"/>
                        <a14:foregroundMark x1="96643" y1="42578" x2="99647" y2="76953"/>
                        <a14:foregroundMark x1="91873" y1="82813" x2="74558" y2="76172"/>
                        <a14:foregroundMark x1="66431" y1="80859" x2="60424" y2="87500"/>
                        <a14:foregroundMark x1="68905" y1="75391" x2="68021" y2="91797"/>
                        <a14:foregroundMark x1="15901" y1="94531" x2="8304" y2="94141"/>
                        <a14:foregroundMark x1="26148" y1="88672" x2="28799" y2="96484"/>
                        <a14:foregroundMark x1="56714" y1="75781" x2="1413" y2="69922"/>
                        <a14:foregroundMark x1="2297" y1="80078" x2="16608" y2="86328"/>
                        <a14:foregroundMark x1="16608" y1="86328" x2="30389" y2="84766"/>
                        <a14:foregroundMark x1="30389" y1="84766" x2="30389" y2="84766"/>
                        <a14:foregroundMark x1="46820" y1="82813" x2="46290" y2="87891"/>
                      </a14:backgroundRemoval>
                    </a14:imgEffect>
                  </a14:imgLayer>
                </a14:imgProps>
              </a:ext>
            </a:extLst>
          </a:blip>
          <a:srcRect t="1953"/>
          <a:stretch/>
        </p:blipFill>
        <p:spPr>
          <a:xfrm>
            <a:off x="8723325" y="4964853"/>
            <a:ext cx="3474053" cy="12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5D9A-7713-574E-8A4B-0A8AA551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64D7-18E1-1345-8185-18BF1E8B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D4A1722-B8AD-244C-9485-0894E64C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84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Rees, Daniel</dc:creator>
  <cp:lastModifiedBy>Rees, Daniel</cp:lastModifiedBy>
  <cp:revision>1</cp:revision>
  <dcterms:created xsi:type="dcterms:W3CDTF">2022-04-02T17:31:21Z</dcterms:created>
  <dcterms:modified xsi:type="dcterms:W3CDTF">2022-04-04T00:25:21Z</dcterms:modified>
</cp:coreProperties>
</file>