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Default Extension="emf" ContentType="image/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mr_id1"/>
    <p:sldId id="262" r:id="mr_id2"/>
    <p:sldId id="263" r:id="mr_id3"/>
    <p:sldId id="264" r:id="mr_id4"/>
    <p:sldId id="265" r:id="mr_id5"/>
    <p:sldId id="266" r:id="mr_id6"/>
    <p:sldId id="267" r:id="mr_id7"/>
    <p:sldId id="268" r:id="mr_id8"/>
    <p:sldId id="269" r:id="mr_id9"/>
    <p:sldId id="270" r:id="mr_id10"/>
    <p:sldId id="271" r:id="mr_id11"/>
    <p:sldId id="272" r:id="mr_id12"/>
    <p:sldId id="273" r:id="mr_id13"/>
    <p:sldId id="274" r:id="mr_id14"/>
    <p:sldId id="275" r:id="mr_id15"/>
    <p:sldId id="276" r:id="mr_id16"/>
    <p:sldId id="277" r:id="mr_id17"/>
    <p:sldId id="278" r:id="mr_id18"/>
    <p:sldId id="279" r:id="mr_id19"/>
    <p:sldId id="280" r:id="mr_id20"/>
    <p:sldId id="281" r:id="mr_id21"/>
    <p:sldId id="282" r:id="mr_id22"/>
    <p:sldId id="283" r:id="mr_id23"/>
    <p:sldId id="284" r:id="mr_id24"/>
    <p:sldId id="285" r:id="mr_id25"/>
    <p:sldId id="286" r:id="mr_id26"/>
    <p:sldId id="287" r:id="mr_id27"/>
    <p:sldId id="288" r:id="mr_id28"/>
    <p:sldId id="289" r:id="mr_id29"/>
    <p:sldId id="290" r:id="mr_id30"/>
    <p:sldId id="291" r:id="mr_id31"/>
    <p:sldId id="292" r:id="mr_id32"/>
    <p:sldId id="293" r:id="mr_id33"/>
    <p:sldId id="294" r:id="mr_id34"/>
    <p:sldId id="295" r:id="mr_id35"/>
    <p:sldId id="296" r:id="mr_id36"/>
    <p:sldId id="297" r:id="mr_id37"/>
    <p:sldId id="298" r:id="mr_id38"/>
    <p:sldId id="299" r:id="mr_id39"/>
    <p:sldId id="300" r:id="mr_id40"/>
    <p:sldId id="301" r:id="mr_id41"/>
    <p:sldId id="302" r:id="mr_id42"/>
    <p:sldId id="303" r:id="mr_id43"/>
    <p:sldId id="304" r:id="mr_id44"/>
    <p:sldId id="305" r:id="mr_id45"/>
    <p:sldId id="306" r:id="mr_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mr_id33" Type="http://schemas.openxmlformats.org/officeDocument/2006/relationships/slide" Target="slides/slide33.xml"/><Relationship Id="mr_id11" Type="http://schemas.openxmlformats.org/officeDocument/2006/relationships/slide" Target="slides/slide11.xml"/><Relationship Id="mr_id32" Type="http://schemas.openxmlformats.org/officeDocument/2006/relationships/slide" Target="slides/slide32.xml"/><Relationship Id="mr_id10" Type="http://schemas.openxmlformats.org/officeDocument/2006/relationships/slide" Target="slides/slide10.xml"/><Relationship Id="mr_id35" Type="http://schemas.openxmlformats.org/officeDocument/2006/relationships/slide" Target="slides/slide35.xml"/><Relationship Id="mr_id13" Type="http://schemas.openxmlformats.org/officeDocument/2006/relationships/slide" Target="slides/slide13.xml"/><Relationship Id="mr_id34" Type="http://schemas.openxmlformats.org/officeDocument/2006/relationships/slide" Target="slides/slide34.xml"/><Relationship Id="mr_id12" Type="http://schemas.openxmlformats.org/officeDocument/2006/relationships/slide" Target="slides/slide12.xml"/><Relationship Id="mr_id37" Type="http://schemas.openxmlformats.org/officeDocument/2006/relationships/slide" Target="slides/slide37.xml"/><Relationship Id="mr_id15" Type="http://schemas.openxmlformats.org/officeDocument/2006/relationships/slide" Target="slides/slide15.xml"/><Relationship Id="mr_id36" Type="http://schemas.openxmlformats.org/officeDocument/2006/relationships/slide" Target="slides/slide36.xml"/><Relationship Id="mr_id14" Type="http://schemas.openxmlformats.org/officeDocument/2006/relationships/slide" Target="slides/slide14.xml"/><Relationship Id="mr_id39" Type="http://schemas.openxmlformats.org/officeDocument/2006/relationships/slide" Target="slides/slide39.xml"/><Relationship Id="mr_id17" Type="http://schemas.openxmlformats.org/officeDocument/2006/relationships/slide" Target="slides/slide17.xml"/><Relationship Id="mr_id38" Type="http://schemas.openxmlformats.org/officeDocument/2006/relationships/slide" Target="slides/slide38.xml"/><Relationship Id="mr_id16" Type="http://schemas.openxmlformats.org/officeDocument/2006/relationships/slide" Target="slides/slide16.xml"/><Relationship Id="mr_id19" Type="http://schemas.openxmlformats.org/officeDocument/2006/relationships/slide" Target="slides/slide19.xml"/><Relationship Id="mr_id18" Type="http://schemas.openxmlformats.org/officeDocument/2006/relationships/slide" Target="slides/slide18.xml"/><Relationship Id="mr_id31" Type="http://schemas.openxmlformats.org/officeDocument/2006/relationships/slide" Target="slides/slide31.xml"/><Relationship Id="mr_id30" Type="http://schemas.openxmlformats.org/officeDocument/2006/relationships/slide" Target="slides/slide30.xml"/><Relationship Id="mr_id44" Type="http://schemas.openxmlformats.org/officeDocument/2006/relationships/slide" Target="slides/slide44.xml"/><Relationship Id="mr_id22" Type="http://schemas.openxmlformats.org/officeDocument/2006/relationships/slide" Target="slides/slide22.xml"/><Relationship Id="mr_id43" Type="http://schemas.openxmlformats.org/officeDocument/2006/relationships/slide" Target="slides/slide43.xml"/><Relationship Id="mr_id21" Type="http://schemas.openxmlformats.org/officeDocument/2006/relationships/slide" Target="slides/slide21.xml"/><Relationship Id="mr_id46" Type="http://schemas.openxmlformats.org/officeDocument/2006/relationships/slide" Target="slides/slide46.xml"/><Relationship Id="mr_id24" Type="http://schemas.openxmlformats.org/officeDocument/2006/relationships/slide" Target="slides/slide24.xml"/><Relationship Id="mr_id45" Type="http://schemas.openxmlformats.org/officeDocument/2006/relationships/slide" Target="slides/slide45.xml"/><Relationship Id="mr_id23" Type="http://schemas.openxmlformats.org/officeDocument/2006/relationships/slide" Target="slides/slide23.xml"/><Relationship Id="mr_id26" Type="http://schemas.openxmlformats.org/officeDocument/2006/relationships/slide" Target="slides/slide26.xml"/><Relationship Id="mr_id25" Type="http://schemas.openxmlformats.org/officeDocument/2006/relationships/slide" Target="slides/slide25.xml"/><Relationship Id="mr_id28" Type="http://schemas.openxmlformats.org/officeDocument/2006/relationships/slide" Target="slides/slide28.xml"/><Relationship Id="mr_id27" Type="http://schemas.openxmlformats.org/officeDocument/2006/relationships/slide" Target="slides/slide27.xml"/><Relationship Id="mr_id29" Type="http://schemas.openxmlformats.org/officeDocument/2006/relationships/slide" Target="slides/slide29.xml"/><Relationship Id="mr_id9" Type="http://schemas.openxmlformats.org/officeDocument/2006/relationships/slide" Target="slides/slide9.xml"/><Relationship Id="mr_id8" Type="http://schemas.openxmlformats.org/officeDocument/2006/relationships/slide" Target="slides/slide8.xml"/><Relationship Id="mr_id7" Type="http://schemas.openxmlformats.org/officeDocument/2006/relationships/slide" Target="slides/slide7.xml"/><Relationship Id="mr_id6" Type="http://schemas.openxmlformats.org/officeDocument/2006/relationships/slide" Target="slides/slide6.xml"/><Relationship Id="mr_id5" Type="http://schemas.openxmlformats.org/officeDocument/2006/relationships/slide" Target="slides/slide5.xml"/><Relationship Id="mr_id40" Type="http://schemas.openxmlformats.org/officeDocument/2006/relationships/slide" Target="slides/slide40.xml"/><Relationship Id="mr_id4" Type="http://schemas.openxmlformats.org/officeDocument/2006/relationships/slide" Target="slides/slide4.xml"/><Relationship Id="mr_id3" Type="http://schemas.openxmlformats.org/officeDocument/2006/relationships/slide" Target="slides/slide3.xml"/><Relationship Id="mr_id42" Type="http://schemas.openxmlformats.org/officeDocument/2006/relationships/slide" Target="slides/slide42.xml"/><Relationship Id="mr_id20" Type="http://schemas.openxmlformats.org/officeDocument/2006/relationships/slide" Target="slides/slide20.xml"/><Relationship Id="mr_id2" Type="http://schemas.openxmlformats.org/officeDocument/2006/relationships/slide" Target="slides/slide2.xml"/><Relationship Id="mr_id41" Type="http://schemas.openxmlformats.org/officeDocument/2006/relationships/slide" Target="slides/slide41.xml"/><Relationship Id="mr_id1" Type="http://schemas.openxmlformats.org/officeDocument/2006/relationships/slide" Target="slides/slide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Relationship Id="mr_image40" Type="http://schemas.openxmlformats.org/officeDocument/2006/relationships/image" Target="../media/86161350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Relationship Id="mr_image40" Type="http://schemas.openxmlformats.org/officeDocument/2006/relationships/image" Target="../media/861613504.emf"/><Relationship Id="mr_image41" Type="http://schemas.openxmlformats.org/officeDocument/2006/relationships/image" Target="../media/202086443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Relationship Id="mr_image40" Type="http://schemas.openxmlformats.org/officeDocument/2006/relationships/image" Target="../media/861613504.emf"/><Relationship Id="mr_image41" Type="http://schemas.openxmlformats.org/officeDocument/2006/relationships/image" Target="../media/2020864439.emf"/><Relationship Id="mr_image42" Type="http://schemas.openxmlformats.org/officeDocument/2006/relationships/image" Target="../media/-31823365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Relationship Id="mr_image40" Type="http://schemas.openxmlformats.org/officeDocument/2006/relationships/image" Target="../media/861613504.emf"/><Relationship Id="mr_image41" Type="http://schemas.openxmlformats.org/officeDocument/2006/relationships/image" Target="../media/2020864439.emf"/><Relationship Id="mr_image42" Type="http://schemas.openxmlformats.org/officeDocument/2006/relationships/image" Target="../media/-318233652.emf"/><Relationship Id="mr_image43" Type="http://schemas.openxmlformats.org/officeDocument/2006/relationships/image" Target="../media/-21160145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Relationship Id="mr_image40" Type="http://schemas.openxmlformats.org/officeDocument/2006/relationships/image" Target="../media/861613504.emf"/><Relationship Id="mr_image41" Type="http://schemas.openxmlformats.org/officeDocument/2006/relationships/image" Target="../media/2020864439.emf"/><Relationship Id="mr_image42" Type="http://schemas.openxmlformats.org/officeDocument/2006/relationships/image" Target="../media/-318233652.emf"/><Relationship Id="mr_image43" Type="http://schemas.openxmlformats.org/officeDocument/2006/relationships/image" Target="../media/-211601452.emf"/><Relationship Id="mr_image44" Type="http://schemas.openxmlformats.org/officeDocument/2006/relationships/image" Target="../media/-79351271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Relationship Id="mr_image9" Type="http://schemas.openxmlformats.org/officeDocument/2006/relationships/image" Target="../media/-1416232597.emf"/><Relationship Id="mr_image10" Type="http://schemas.openxmlformats.org/officeDocument/2006/relationships/image" Target="../media/916701378.emf"/><Relationship Id="mr_image11" Type="http://schemas.openxmlformats.org/officeDocument/2006/relationships/image" Target="../media/-263897097.emf"/><Relationship Id="mr_image12" Type="http://schemas.openxmlformats.org/officeDocument/2006/relationships/image" Target="../media/1904377418.emf"/><Relationship Id="mr_image13" Type="http://schemas.openxmlformats.org/officeDocument/2006/relationships/image" Target="../media/-1733721734.emf"/><Relationship Id="mr_image14" Type="http://schemas.openxmlformats.org/officeDocument/2006/relationships/image" Target="../media/1449893414.emf"/><Relationship Id="mr_image15" Type="http://schemas.openxmlformats.org/officeDocument/2006/relationships/image" Target="../media/806892261.emf"/><Relationship Id="mr_image16" Type="http://schemas.openxmlformats.org/officeDocument/2006/relationships/image" Target="../media/-1395197399.emf"/><Relationship Id="mr_image17" Type="http://schemas.openxmlformats.org/officeDocument/2006/relationships/image" Target="../media/-1636417135.emf"/><Relationship Id="mr_image18" Type="http://schemas.openxmlformats.org/officeDocument/2006/relationships/image" Target="../media/-1571397352.emf"/><Relationship Id="mr_image19" Type="http://schemas.openxmlformats.org/officeDocument/2006/relationships/image" Target="../media/1782114649.emf"/><Relationship Id="mr_image20" Type="http://schemas.openxmlformats.org/officeDocument/2006/relationships/image" Target="../media/-930409051.emf"/><Relationship Id="mr_image21" Type="http://schemas.openxmlformats.org/officeDocument/2006/relationships/image" Target="../media/1267895863.emf"/><Relationship Id="mr_image22" Type="http://schemas.openxmlformats.org/officeDocument/2006/relationships/image" Target="../media/-56447979.emf"/><Relationship Id="mr_image23" Type="http://schemas.openxmlformats.org/officeDocument/2006/relationships/image" Target="../media/1451730326.emf"/><Relationship Id="mr_image24" Type="http://schemas.openxmlformats.org/officeDocument/2006/relationships/image" Target="../media/-1908829303.emf"/><Relationship Id="mr_image25" Type="http://schemas.openxmlformats.org/officeDocument/2006/relationships/image" Target="../media/2000721893.emf"/><Relationship Id="mr_image26" Type="http://schemas.openxmlformats.org/officeDocument/2006/relationships/image" Target="../media/-66147488.emf"/><Relationship Id="mr_image27" Type="http://schemas.openxmlformats.org/officeDocument/2006/relationships/image" Target="../media/-1160507011.emf"/><Relationship Id="mr_image28" Type="http://schemas.openxmlformats.org/officeDocument/2006/relationships/image" Target="../media/1329929407.emf"/><Relationship Id="mr_image29" Type="http://schemas.openxmlformats.org/officeDocument/2006/relationships/image" Target="../media/-286453377.emf"/><Relationship Id="mr_image30" Type="http://schemas.openxmlformats.org/officeDocument/2006/relationships/image" Target="../media/2003003989.emf"/><Relationship Id="mr_image31" Type="http://schemas.openxmlformats.org/officeDocument/2006/relationships/image" Target="../media/148714076.emf"/><Relationship Id="mr_image32" Type="http://schemas.openxmlformats.org/officeDocument/2006/relationships/image" Target="../media/-1104352611.emf"/><Relationship Id="mr_image33" Type="http://schemas.openxmlformats.org/officeDocument/2006/relationships/image" Target="../media/659389149.emf"/><Relationship Id="mr_image34" Type="http://schemas.openxmlformats.org/officeDocument/2006/relationships/image" Target="../media/-626136983.emf"/><Relationship Id="mr_image35" Type="http://schemas.openxmlformats.org/officeDocument/2006/relationships/image" Target="../media/171434849.emf"/><Relationship Id="mr_image36" Type="http://schemas.openxmlformats.org/officeDocument/2006/relationships/image" Target="../media/479332154.emf"/><Relationship Id="mr_image37" Type="http://schemas.openxmlformats.org/officeDocument/2006/relationships/image" Target="../media/430104380.emf"/><Relationship Id="mr_image38" Type="http://schemas.openxmlformats.org/officeDocument/2006/relationships/image" Target="../media/-934023055.emf"/><Relationship Id="mr_image39" Type="http://schemas.openxmlformats.org/officeDocument/2006/relationships/image" Target="../media/-894023638.emf"/><Relationship Id="mr_image40" Type="http://schemas.openxmlformats.org/officeDocument/2006/relationships/image" Target="../media/861613504.emf"/><Relationship Id="mr_image41" Type="http://schemas.openxmlformats.org/officeDocument/2006/relationships/image" Target="../media/2020864439.emf"/><Relationship Id="mr_image42" Type="http://schemas.openxmlformats.org/officeDocument/2006/relationships/image" Target="../media/-318233652.emf"/><Relationship Id="mr_image43" Type="http://schemas.openxmlformats.org/officeDocument/2006/relationships/image" Target="../media/-211601452.emf"/><Relationship Id="mr_image44" Type="http://schemas.openxmlformats.org/officeDocument/2006/relationships/image" Target="../media/-793512710.emf"/><Relationship Id="mr_image45" Type="http://schemas.openxmlformats.org/officeDocument/2006/relationships/image" Target="../media/-44708257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mr_image1" Type="http://schemas.openxmlformats.org/officeDocument/2006/relationships/image" Target="../media/-803598014.emf"/><Relationship Id="mr_image2" Type="http://schemas.openxmlformats.org/officeDocument/2006/relationships/image" Target="../media/-651460489.emf"/><Relationship Id="mr_image3" Type="http://schemas.openxmlformats.org/officeDocument/2006/relationships/image" Target="../media/1583514823.emf"/><Relationship Id="mr_image4" Type="http://schemas.openxmlformats.org/officeDocument/2006/relationships/image" Target="../media/-2105489910.emf"/><Relationship Id="mr_image5" Type="http://schemas.openxmlformats.org/officeDocument/2006/relationships/image" Target="../media/520468628.emf"/><Relationship Id="mr_image6" Type="http://schemas.openxmlformats.org/officeDocument/2006/relationships/image" Target="../media/1033583406.emf"/><Relationship Id="mr_image7" Type="http://schemas.openxmlformats.org/officeDocument/2006/relationships/image" Target="../media/521539938.emf"/><Relationship Id="mr_image8" Type="http://schemas.openxmlformats.org/officeDocument/2006/relationships/image" Target="../media/-1097069405.em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3" id="4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sz="3600" lang="en-US" smtClean="0"/>
              <a:t>Diagram Presentation PowerPoint</a:t>
            </a:r>
          </a:p>
        </p:txBody>
      </p:sp>
      <p:sp>
        <p:nvSpPr>
          <p:cNvPr name="TextBox 5" id="6"/>
          <p:cNvSpPr txBox="1"/>
          <p:nvPr/>
        </p:nvSpPr>
        <p:spPr>
          <a:xfrm>
            <a:off x="2667000" y="6019800"/>
            <a:ext cx="617220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/>
              <a:t>Presented by </a:t>
            </a:r>
            <a:r>
              <a:rPr dirty="0" lang="en-US"/>
              <a:t>No Magic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Block Relationships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416232597.emf" descr="-1416232597.emf" title=""/>
          <p:cNvPicPr preferRelativeResize="0">
            <a:picLocks/>
          </p:cNvPicPr>
          <p:nvPr/>
        </p:nvPicPr>
        <p:blipFill>
          <a:blip r:embed="mr_image9" cstate="print"/>
          <a:stretch>
            <a:fillRect/>
          </a:stretch>
        </p:blipFill>
        <p:spPr>
          <a:xfrm rot="0">
            <a:off x="2828925" y="2829639"/>
            <a:ext cx="37147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BlockA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916701378.emf" descr="916701378.emf" title=""/>
          <p:cNvPicPr preferRelativeResize="0">
            <a:picLocks/>
          </p:cNvPicPr>
          <p:nvPr/>
        </p:nvPicPr>
        <p:blipFill>
          <a:blip r:embed="mr_image10" cstate="print"/>
          <a:stretch>
            <a:fillRect/>
          </a:stretch>
        </p:blipFill>
        <p:spPr>
          <a:xfrm rot="0">
            <a:off x="1952625" y="2029539"/>
            <a:ext cx="54673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BlockB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263897097.emf" descr="-263897097.emf" title=""/>
          <p:cNvPicPr preferRelativeResize="0">
            <a:picLocks/>
          </p:cNvPicPr>
          <p:nvPr/>
        </p:nvPicPr>
        <p:blipFill>
          <a:blip r:embed="mr_image11" cstate="print"/>
          <a:stretch>
            <a:fillRect/>
          </a:stretch>
        </p:blipFill>
        <p:spPr>
          <a:xfrm rot="0">
            <a:off x="3095625" y="3196352"/>
            <a:ext cx="31813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Constraints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904377418.emf" descr="1904377418.emf" title=""/>
          <p:cNvPicPr preferRelativeResize="0">
            <a:picLocks/>
          </p:cNvPicPr>
          <p:nvPr/>
        </p:nvPicPr>
        <p:blipFill>
          <a:blip r:embed="mr_image12" cstate="print"/>
          <a:stretch>
            <a:fillRect/>
          </a:stretch>
        </p:blipFill>
        <p:spPr>
          <a:xfrm rot="0">
            <a:off x="2432965" y="1447800"/>
            <a:ext cx="4506670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Diagram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733721734.emf" descr="-1733721734.emf" title=""/>
          <p:cNvPicPr preferRelativeResize="0">
            <a:picLocks/>
          </p:cNvPicPr>
          <p:nvPr/>
        </p:nvPicPr>
        <p:blipFill>
          <a:blip r:embed="mr_image13" cstate="print"/>
          <a:stretch>
            <a:fillRect/>
          </a:stretch>
        </p:blipFill>
        <p:spPr>
          <a:xfrm rot="0">
            <a:off x="3124200" y="2943939"/>
            <a:ext cx="31242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DiagramName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449893414.emf" descr="1449893414.emf" title=""/>
          <p:cNvPicPr preferRelativeResize="0">
            <a:picLocks/>
          </p:cNvPicPr>
          <p:nvPr/>
        </p:nvPicPr>
        <p:blipFill>
          <a:blip r:embed="mr_image14" cstate="print"/>
          <a:stretch>
            <a:fillRect/>
          </a:stretch>
        </p:blipFill>
        <p:spPr>
          <a:xfrm rot="0">
            <a:off x="1543050" y="1453277"/>
            <a:ext cx="628650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DiagramName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806892261.emf" descr="806892261.emf" title=""/>
          <p:cNvPicPr preferRelativeResize="0">
            <a:picLocks/>
          </p:cNvPicPr>
          <p:nvPr/>
        </p:nvPicPr>
        <p:blipFill>
          <a:blip r:embed="mr_image15" cstate="print"/>
          <a:stretch>
            <a:fillRect/>
          </a:stretch>
        </p:blipFill>
        <p:spPr>
          <a:xfrm rot="0">
            <a:off x="1724025" y="1962864"/>
            <a:ext cx="5924550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DiagramName1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395197399.emf" descr="-1395197399.emf" title=""/>
          <p:cNvPicPr preferRelativeResize="0">
            <a:picLocks/>
          </p:cNvPicPr>
          <p:nvPr/>
        </p:nvPicPr>
        <p:blipFill>
          <a:blip r:embed="mr_image16" cstate="print"/>
          <a:stretch>
            <a:fillRect/>
          </a:stretch>
        </p:blipFill>
        <p:spPr>
          <a:xfrm rot="0">
            <a:off x="2376487" y="2796302"/>
            <a:ext cx="461962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DiagramName2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636417135.emf" descr="-1636417135.emf" title=""/>
          <p:cNvPicPr preferRelativeResize="0">
            <a:picLocks/>
          </p:cNvPicPr>
          <p:nvPr/>
        </p:nvPicPr>
        <p:blipFill>
          <a:blip r:embed="mr_image17" cstate="print"/>
          <a:stretch>
            <a:fillRect/>
          </a:stretch>
        </p:blipFill>
        <p:spPr>
          <a:xfrm rot="0">
            <a:off x="1995487" y="2796302"/>
            <a:ext cx="538162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Interaction Name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571397352.emf" descr="-1571397352.emf" title=""/>
          <p:cNvPicPr preferRelativeResize="0">
            <a:picLocks/>
          </p:cNvPicPr>
          <p:nvPr/>
        </p:nvPicPr>
        <p:blipFill>
          <a:blip r:embed="mr_image18" cstate="print"/>
          <a:stretch>
            <a:fillRect/>
          </a:stretch>
        </p:blipFill>
        <p:spPr>
          <a:xfrm rot="0">
            <a:off x="3057525" y="3415427"/>
            <a:ext cx="32575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Activity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803598014.emf" descr="-803598014.emf" title=""/>
          <p:cNvPicPr preferRelativeResize="0">
            <a:picLocks/>
          </p:cNvPicPr>
          <p:nvPr/>
        </p:nvPicPr>
        <p:blipFill>
          <a:blip r:embed="mr_image1" cstate="print"/>
          <a:stretch>
            <a:fillRect/>
          </a:stretch>
        </p:blipFill>
        <p:spPr>
          <a:xfrm rot="0">
            <a:off x="2590799" y="3267789"/>
            <a:ext cx="4191000" cy="10382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Internal Block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782114649.emf" descr="1782114649.emf" title=""/>
          <p:cNvPicPr preferRelativeResize="0">
            <a:picLocks/>
          </p:cNvPicPr>
          <p:nvPr/>
        </p:nvPicPr>
        <p:blipFill>
          <a:blip r:embed="mr_image19" cstate="print"/>
          <a:stretch>
            <a:fillRect/>
          </a:stretch>
        </p:blipFill>
        <p:spPr>
          <a:xfrm rot="0">
            <a:off x="2324100" y="3234452"/>
            <a:ext cx="47244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List of Examples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930409051.emf" descr="-930409051.emf" title=""/>
          <p:cNvPicPr preferRelativeResize="0">
            <a:picLocks/>
          </p:cNvPicPr>
          <p:nvPr/>
        </p:nvPicPr>
        <p:blipFill>
          <a:blip r:embed="mr_image20" cstate="print"/>
          <a:stretch>
            <a:fillRect/>
          </a:stretch>
        </p:blipFill>
        <p:spPr>
          <a:xfrm rot="0">
            <a:off x="1800225" y="1686639"/>
            <a:ext cx="577215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MainActivityName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267895863.emf" descr="1267895863.emf" title=""/>
          <p:cNvPicPr preferRelativeResize="0">
            <a:picLocks/>
          </p:cNvPicPr>
          <p:nvPr/>
        </p:nvPicPr>
        <p:blipFill>
          <a:blip r:embed="mr_image21" cstate="print"/>
          <a:stretch>
            <a:fillRect/>
          </a:stretch>
        </p:blipFill>
        <p:spPr>
          <a:xfrm rot="0">
            <a:off x="2871787" y="2348627"/>
            <a:ext cx="36290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Meta-modeling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56447979.emf" descr="-56447979.emf" title=""/>
          <p:cNvPicPr preferRelativeResize="0">
            <a:picLocks/>
          </p:cNvPicPr>
          <p:nvPr/>
        </p:nvPicPr>
        <p:blipFill>
          <a:blip r:embed="mr_image22" cstate="print"/>
          <a:stretch>
            <a:fillRect/>
          </a:stretch>
        </p:blipFill>
        <p:spPr>
          <a:xfrm rot="0">
            <a:off x="2733674" y="3234452"/>
            <a:ext cx="39052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More Relationships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451730326.emf" descr="1451730326.emf" title=""/>
          <p:cNvPicPr preferRelativeResize="0">
            <a:picLocks/>
          </p:cNvPicPr>
          <p:nvPr/>
        </p:nvPicPr>
        <p:blipFill>
          <a:blip r:embed="mr_image23" cstate="print"/>
          <a:stretch>
            <a:fillRect/>
          </a:stretch>
        </p:blipFill>
        <p:spPr>
          <a:xfrm rot="0">
            <a:off x="1579873" y="1447800"/>
            <a:ext cx="6212853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Motion Analysis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908829303.emf" descr="-1908829303.emf" title=""/>
          <p:cNvPicPr preferRelativeResize="0">
            <a:picLocks/>
          </p:cNvPicPr>
          <p:nvPr/>
        </p:nvPicPr>
        <p:blipFill>
          <a:blip r:embed="mr_image24" cstate="print"/>
          <a:stretch>
            <a:fillRect/>
          </a:stretch>
        </p:blipFill>
        <p:spPr>
          <a:xfrm rot="0">
            <a:off x="3076951" y="1447800"/>
            <a:ext cx="3218697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Motion Analysis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2000721893.emf" descr="2000721893.emf" title=""/>
          <p:cNvPicPr preferRelativeResize="0">
            <a:picLocks/>
          </p:cNvPicPr>
          <p:nvPr/>
        </p:nvPicPr>
        <p:blipFill>
          <a:blip r:embed="mr_image25" cstate="print"/>
          <a:stretch>
            <a:fillRect/>
          </a:stretch>
        </p:blipFill>
        <p:spPr>
          <a:xfrm rot="0">
            <a:off x="2137686" y="1447800"/>
            <a:ext cx="5097227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Motion Analysis Execution Configuration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66147488.emf" descr="-66147488.emf" title=""/>
          <p:cNvPicPr preferRelativeResize="0">
            <a:picLocks/>
          </p:cNvPicPr>
          <p:nvPr/>
        </p:nvPicPr>
        <p:blipFill>
          <a:blip r:embed="mr_image26" cstate="print"/>
          <a:stretch>
            <a:fillRect/>
          </a:stretch>
        </p:blipFill>
        <p:spPr>
          <a:xfrm rot="0">
            <a:off x="2571750" y="3396377"/>
            <a:ext cx="42291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Package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160507011.emf" descr="-1160507011.emf" title=""/>
          <p:cNvPicPr preferRelativeResize="0">
            <a:picLocks/>
          </p:cNvPicPr>
          <p:nvPr/>
        </p:nvPicPr>
        <p:blipFill>
          <a:blip r:embed="mr_image27" cstate="print"/>
          <a:stretch>
            <a:fillRect/>
          </a:stretch>
        </p:blipFill>
        <p:spPr>
          <a:xfrm rot="0">
            <a:off x="2543175" y="2901077"/>
            <a:ext cx="428625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Parametric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329929407.emf" descr="1329929407.emf" title=""/>
          <p:cNvPicPr preferRelativeResize="0">
            <a:picLocks/>
          </p:cNvPicPr>
          <p:nvPr/>
        </p:nvPicPr>
        <p:blipFill>
          <a:blip r:embed="mr_image28" cstate="print"/>
          <a:stretch>
            <a:fillRect/>
          </a:stretch>
        </p:blipFill>
        <p:spPr>
          <a:xfrm rot="0">
            <a:off x="2324100" y="3234452"/>
            <a:ext cx="47244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Activity1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651460489.emf" descr="-651460489.emf" title=""/>
          <p:cNvPicPr preferRelativeResize="0">
            <a:picLocks/>
          </p:cNvPicPr>
          <p:nvPr/>
        </p:nvPicPr>
        <p:blipFill>
          <a:blip r:embed="mr_image2" cstate="print"/>
          <a:stretch>
            <a:fillRect/>
          </a:stretch>
        </p:blipFill>
        <p:spPr>
          <a:xfrm rot="0">
            <a:off x="1171575" y="2200989"/>
            <a:ext cx="70294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Requirement Allocation Example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286453377.emf" descr="-286453377.emf" title=""/>
          <p:cNvPicPr preferRelativeResize="0">
            <a:picLocks/>
          </p:cNvPicPr>
          <p:nvPr/>
        </p:nvPicPr>
        <p:blipFill>
          <a:blip r:embed="mr_image29" cstate="print"/>
          <a:stretch>
            <a:fillRect/>
          </a:stretch>
        </p:blipFill>
        <p:spPr>
          <a:xfrm rot="0">
            <a:off x="2476500" y="2577227"/>
            <a:ext cx="44196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Requirements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2003003989.emf" descr="2003003989.emf" title=""/>
          <p:cNvPicPr preferRelativeResize="0">
            <a:picLocks/>
          </p:cNvPicPr>
          <p:nvPr/>
        </p:nvPicPr>
        <p:blipFill>
          <a:blip r:embed="mr_image30" cstate="print"/>
          <a:stretch>
            <a:fillRect/>
          </a:stretch>
        </p:blipFill>
        <p:spPr>
          <a:xfrm rot="0">
            <a:off x="2305050" y="3267789"/>
            <a:ext cx="4762500" cy="10382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Sequence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48714076.emf" descr="148714076.emf" title=""/>
          <p:cNvPicPr preferRelativeResize="0">
            <a:picLocks/>
          </p:cNvPicPr>
          <p:nvPr/>
        </p:nvPicPr>
        <p:blipFill>
          <a:blip r:embed="mr_image31" cstate="print"/>
          <a:stretch>
            <a:fillRect/>
          </a:stretch>
        </p:blipFill>
        <p:spPr>
          <a:xfrm rot="0">
            <a:off x="2466975" y="3267789"/>
            <a:ext cx="4438650" cy="10382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solve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104352611.emf" descr="-1104352611.emf" title=""/>
          <p:cNvPicPr preferRelativeResize="0">
            <a:picLocks/>
          </p:cNvPicPr>
          <p:nvPr/>
        </p:nvPicPr>
        <p:blipFill>
          <a:blip r:embed="mr_image32" cstate="print"/>
          <a:stretch>
            <a:fillRect/>
          </a:stretch>
        </p:blipFill>
        <p:spPr>
          <a:xfrm rot="0">
            <a:off x="3721882" y="1447800"/>
            <a:ext cx="1928835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start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659389149.emf" descr="659389149.emf" title=""/>
          <p:cNvPicPr preferRelativeResize="0">
            <a:picLocks/>
          </p:cNvPicPr>
          <p:nvPr/>
        </p:nvPicPr>
        <p:blipFill>
          <a:blip r:embed="mr_image33" cstate="print"/>
          <a:stretch>
            <a:fillRect/>
          </a:stretch>
        </p:blipFill>
        <p:spPr>
          <a:xfrm rot="0">
            <a:off x="2462212" y="2462927"/>
            <a:ext cx="444817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State Machine Example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626136983.emf" descr="-626136983.emf" title=""/>
          <p:cNvPicPr preferRelativeResize="0">
            <a:picLocks/>
          </p:cNvPicPr>
          <p:nvPr/>
        </p:nvPicPr>
        <p:blipFill>
          <a:blip r:embed="mr_image34" cstate="print"/>
          <a:stretch>
            <a:fillRect/>
          </a:stretch>
        </p:blipFill>
        <p:spPr>
          <a:xfrm rot="0">
            <a:off x="1352550" y="2296239"/>
            <a:ext cx="666750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State Machines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71434849.emf" descr="171434849.emf" title=""/>
          <p:cNvPicPr preferRelativeResize="0">
            <a:picLocks/>
          </p:cNvPicPr>
          <p:nvPr/>
        </p:nvPicPr>
        <p:blipFill>
          <a:blip r:embed="mr_image35" cstate="print"/>
          <a:stretch>
            <a:fillRect/>
          </a:stretch>
        </p:blipFill>
        <p:spPr>
          <a:xfrm rot="0">
            <a:off x="2686050" y="3234452"/>
            <a:ext cx="4000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SysML Profile Organization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479332154.emf" descr="479332154.emf" title=""/>
          <p:cNvPicPr preferRelativeResize="0">
            <a:picLocks/>
          </p:cNvPicPr>
          <p:nvPr/>
        </p:nvPicPr>
        <p:blipFill>
          <a:blip r:embed="mr_image36" cstate="print"/>
          <a:stretch>
            <a:fillRect/>
          </a:stretch>
        </p:blipFill>
        <p:spPr>
          <a:xfrm rot="0">
            <a:off x="2714382" y="1447800"/>
            <a:ext cx="3943834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SysML Profile Organization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430104380.emf" descr="430104380.emf" title=""/>
          <p:cNvPicPr preferRelativeResize="0">
            <a:picLocks/>
          </p:cNvPicPr>
          <p:nvPr/>
        </p:nvPicPr>
        <p:blipFill>
          <a:blip r:embed="mr_image37" cstate="print"/>
          <a:stretch>
            <a:fillRect/>
          </a:stretch>
        </p:blipFill>
        <p:spPr>
          <a:xfrm rot="0">
            <a:off x="923924" y="2077164"/>
            <a:ext cx="75247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Two Modeling Hierarchies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934023055.emf" descr="-934023055.emf" title=""/>
          <p:cNvPicPr preferRelativeResize="0">
            <a:picLocks/>
          </p:cNvPicPr>
          <p:nvPr/>
        </p:nvPicPr>
        <p:blipFill>
          <a:blip r:embed="mr_image38" cstate="print"/>
          <a:stretch>
            <a:fillRect/>
          </a:stretch>
        </p:blipFill>
        <p:spPr>
          <a:xfrm rot="0">
            <a:off x="1385887" y="2929652"/>
            <a:ext cx="660082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Activity2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583514823.emf" descr="1583514823.emf" title=""/>
          <p:cNvPicPr preferRelativeResize="0">
            <a:picLocks/>
          </p:cNvPicPr>
          <p:nvPr/>
        </p:nvPicPr>
        <p:blipFill>
          <a:blip r:embed="mr_image3" cstate="print"/>
          <a:stretch>
            <a:fillRect/>
          </a:stretch>
        </p:blipFill>
        <p:spPr>
          <a:xfrm rot="0">
            <a:off x="2003432" y="1447800"/>
            <a:ext cx="5365735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Untitled1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894023638.emf" descr="-894023638.emf" title=""/>
          <p:cNvPicPr preferRelativeResize="0">
            <a:picLocks/>
          </p:cNvPicPr>
          <p:nvPr/>
        </p:nvPicPr>
        <p:blipFill>
          <a:blip r:embed="mr_image39" cstate="print"/>
          <a:stretch>
            <a:fillRect/>
          </a:stretch>
        </p:blipFill>
        <p:spPr>
          <a:xfrm rot="0">
            <a:off x="762000" y="2316331"/>
            <a:ext cx="7848599" cy="294114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Use Case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861613504.emf" descr="861613504.emf" title=""/>
          <p:cNvPicPr preferRelativeResize="0">
            <a:picLocks/>
          </p:cNvPicPr>
          <p:nvPr/>
        </p:nvPicPr>
        <p:blipFill>
          <a:blip r:embed="mr_image40" cstate="print"/>
          <a:stretch>
            <a:fillRect/>
          </a:stretch>
        </p:blipFill>
        <p:spPr>
          <a:xfrm rot="0">
            <a:off x="2486025" y="3201114"/>
            <a:ext cx="44005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Use Cases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2020864439.emf" descr="2020864439.emf" title=""/>
          <p:cNvPicPr preferRelativeResize="0">
            <a:picLocks/>
          </p:cNvPicPr>
          <p:nvPr/>
        </p:nvPicPr>
        <p:blipFill>
          <a:blip r:embed="mr_image41" cstate="print"/>
          <a:stretch>
            <a:fillRect/>
          </a:stretch>
        </p:blipFill>
        <p:spPr>
          <a:xfrm rot="0">
            <a:off x="1933575" y="1772364"/>
            <a:ext cx="550545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Value Types, Quantity Kinds, and Units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318233652.emf" descr="-318233652.emf" title=""/>
          <p:cNvPicPr preferRelativeResize="0">
            <a:picLocks/>
          </p:cNvPicPr>
          <p:nvPr/>
        </p:nvPicPr>
        <p:blipFill>
          <a:blip r:embed="mr_image42" cstate="print"/>
          <a:stretch>
            <a:fillRect/>
          </a:stretch>
        </p:blipFill>
        <p:spPr>
          <a:xfrm rot="0">
            <a:off x="1843087" y="2701052"/>
            <a:ext cx="568642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Value Types, Quantity Kinds, and Units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211601452.emf" descr="-211601452.emf" title=""/>
          <p:cNvPicPr preferRelativeResize="0">
            <a:picLocks/>
          </p:cNvPicPr>
          <p:nvPr/>
        </p:nvPicPr>
        <p:blipFill>
          <a:blip r:embed="mr_image43" cstate="print"/>
          <a:stretch>
            <a:fillRect/>
          </a:stretch>
        </p:blipFill>
        <p:spPr>
          <a:xfrm rot="0">
            <a:off x="2062162" y="1834276"/>
            <a:ext cx="524827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Value Types, Quantity Kinds, and Units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793512710.emf" descr="-793512710.emf" title=""/>
          <p:cNvPicPr preferRelativeResize="0">
            <a:picLocks/>
          </p:cNvPicPr>
          <p:nvPr/>
        </p:nvPicPr>
        <p:blipFill>
          <a:blip r:embed="mr_image44" cstate="print"/>
          <a:stretch>
            <a:fillRect/>
          </a:stretch>
        </p:blipFill>
        <p:spPr>
          <a:xfrm rot="0">
            <a:off x="2142611" y="1447800"/>
            <a:ext cx="5087376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Value Types, Quantity Kinds, and Units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447082571.emf" descr="-447082571.emf" title=""/>
          <p:cNvPicPr preferRelativeResize="0">
            <a:picLocks/>
          </p:cNvPicPr>
          <p:nvPr/>
        </p:nvPicPr>
        <p:blipFill>
          <a:blip r:embed="mr_image45" cstate="print"/>
          <a:stretch>
            <a:fillRect/>
          </a:stretch>
        </p:blipFill>
        <p:spPr>
          <a:xfrm rot="0">
            <a:off x="2038350" y="2072402"/>
            <a:ext cx="5295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Allocation Examples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2105489910.emf" descr="-2105489910.emf" title=""/>
          <p:cNvPicPr preferRelativeResize="0">
            <a:picLocks/>
          </p:cNvPicPr>
          <p:nvPr/>
        </p:nvPicPr>
        <p:blipFill>
          <a:blip r:embed="mr_image4" cstate="print"/>
          <a:stretch>
            <a:fillRect/>
          </a:stretch>
        </p:blipFill>
        <p:spPr>
          <a:xfrm rot="0">
            <a:off x="3005137" y="1743789"/>
            <a:ext cx="3362325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Analysis Context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520468628.emf" descr="520468628.emf" title=""/>
          <p:cNvPicPr preferRelativeResize="0">
            <a:picLocks/>
          </p:cNvPicPr>
          <p:nvPr/>
        </p:nvPicPr>
        <p:blipFill>
          <a:blip r:embed="mr_image5" cstate="print"/>
          <a:stretch>
            <a:fillRect/>
          </a:stretch>
        </p:blipFill>
        <p:spPr>
          <a:xfrm rot="0">
            <a:off x="2852737" y="2267664"/>
            <a:ext cx="3667124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Behavior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1033583406.emf" descr="1033583406.emf" title=""/>
          <p:cNvPicPr preferRelativeResize="0">
            <a:picLocks/>
          </p:cNvPicPr>
          <p:nvPr/>
        </p:nvPicPr>
        <p:blipFill>
          <a:blip r:embed="mr_image6" cstate="print"/>
          <a:stretch>
            <a:fillRect/>
          </a:stretch>
        </p:blipFill>
        <p:spPr>
          <a:xfrm rot="0">
            <a:off x="2703148" y="1447800"/>
            <a:ext cx="3966303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Block Compartments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521539938.emf" descr="521539938.emf" title=""/>
          <p:cNvPicPr preferRelativeResize="0">
            <a:picLocks/>
          </p:cNvPicPr>
          <p:nvPr/>
        </p:nvPicPr>
        <p:blipFill>
          <a:blip r:embed="mr_image7" cstate="print"/>
          <a:stretch>
            <a:fillRect/>
          </a:stretch>
        </p:blipFill>
        <p:spPr>
          <a:xfrm rot="0">
            <a:off x="2895600" y="1600914"/>
            <a:ext cx="3581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3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dirty="0" b="1" sz="2800" lang="en-US"/>
              <a:t>Block Definition Diagrams Overview</a:t>
            </a:r>
          </a:p>
        </p:txBody>
      </p:sp>
      <p:sp>
        <p:nvSpPr>
          <p:cNvPr name="TextBox 3" id="4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/>
          <a:p/>
          <a:p/>
          <a:p/>
          <a:p/>
          <a:p/>
          <a:p/>
          <a:p/>
        </p:txBody>
      </p:sp>
      <p:pic>
        <p:nvPicPr>
          <p:cNvPr id="0" name="Picture -1097069405.emf" descr="-1097069405.emf" title=""/>
          <p:cNvPicPr preferRelativeResize="0">
            <a:picLocks/>
          </p:cNvPicPr>
          <p:nvPr/>
        </p:nvPicPr>
        <p:blipFill>
          <a:blip r:embed="mr_image8" cstate="print"/>
          <a:stretch>
            <a:fillRect/>
          </a:stretch>
        </p:blipFill>
        <p:spPr>
          <a:xfrm rot="0">
            <a:off x="2238375" y="2901077"/>
            <a:ext cx="4895850" cy="17716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Civic</vt:lpstr>
      <vt:lpstr>Slide 1</vt:lpstr>
      <vt:lpstr>Slide 2</vt:lpstr>
    </vt:vector>
  </TitlesOfParts>
  <Company>nma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Diagram Presentation PowerPoint</dc:title>
  <dc:creator>No Magic</dc:creator>
  <cp:lastModifiedBy>admin</cp:lastModifiedBy>
  <cp:revision>6</cp:revision>
  <dcterms:created xsi:type="dcterms:W3CDTF">2010-04-19T08:03:47Z</dcterms:created>
  <dcterms:modified xsi:type="dcterms:W3CDTF">2010-04-21T05:01:39Z</dcterms:modified>
</cp:coreProperties>
</file>