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57" r:id="rId4"/>
    <p:sldId id="262" r:id="rId5"/>
    <p:sldId id="259" r:id="rId6"/>
    <p:sldId id="260" r:id="rId7"/>
    <p:sldId id="261" r:id="rId8"/>
    <p:sldId id="263" r:id="rId9"/>
    <p:sldId id="264" r:id="rId10"/>
    <p:sldId id="267" r:id="rId11"/>
    <p:sldId id="265" r:id="rId12"/>
    <p:sldId id="266"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44EE50-7ACF-4BC4-ABB8-29EF8CFADFC9}" v="58" dt="2023-12-22T08:10:09.939"/>
    <p1510:client id="{F79FFCB6-D963-4C25-9938-C26CC2C16814}" v="84" dt="2023-12-21T17:53:32.969"/>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rceiro Ruben" userId="07aa809e-2be7-4908-8e8d-e1ce6f10b496" providerId="ADAL" clId="{F79FFCB6-D963-4C25-9938-C26CC2C16814}"/>
    <pc:docChg chg="undo custSel addSld delSld modSld sldOrd">
      <pc:chgData name="Terceiro Ruben" userId="07aa809e-2be7-4908-8e8d-e1ce6f10b496" providerId="ADAL" clId="{F79FFCB6-D963-4C25-9938-C26CC2C16814}" dt="2023-12-22T06:48:52.744" v="1715" actId="20577"/>
      <pc:docMkLst>
        <pc:docMk/>
      </pc:docMkLst>
      <pc:sldChg chg="modSp mod">
        <pc:chgData name="Terceiro Ruben" userId="07aa809e-2be7-4908-8e8d-e1ce6f10b496" providerId="ADAL" clId="{F79FFCB6-D963-4C25-9938-C26CC2C16814}" dt="2023-12-21T15:16:25.857" v="89" actId="20577"/>
        <pc:sldMkLst>
          <pc:docMk/>
          <pc:sldMk cId="1724619034" sldId="256"/>
        </pc:sldMkLst>
        <pc:spChg chg="mod">
          <ac:chgData name="Terceiro Ruben" userId="07aa809e-2be7-4908-8e8d-e1ce6f10b496" providerId="ADAL" clId="{F79FFCB6-D963-4C25-9938-C26CC2C16814}" dt="2023-12-21T15:16:25.857" v="89" actId="20577"/>
          <ac:spMkLst>
            <pc:docMk/>
            <pc:sldMk cId="1724619034" sldId="256"/>
            <ac:spMk id="2" creationId="{7C6A8C32-5E03-B173-4C07-672D839DA13E}"/>
          </ac:spMkLst>
        </pc:spChg>
      </pc:sldChg>
      <pc:sldChg chg="modSp mod ord">
        <pc:chgData name="Terceiro Ruben" userId="07aa809e-2be7-4908-8e8d-e1ce6f10b496" providerId="ADAL" clId="{F79FFCB6-D963-4C25-9938-C26CC2C16814}" dt="2023-12-21T17:01:47.317" v="681" actId="113"/>
        <pc:sldMkLst>
          <pc:docMk/>
          <pc:sldMk cId="1411295463" sldId="258"/>
        </pc:sldMkLst>
        <pc:spChg chg="mod">
          <ac:chgData name="Terceiro Ruben" userId="07aa809e-2be7-4908-8e8d-e1ce6f10b496" providerId="ADAL" clId="{F79FFCB6-D963-4C25-9938-C26CC2C16814}" dt="2023-12-21T17:01:47.317" v="681" actId="113"/>
          <ac:spMkLst>
            <pc:docMk/>
            <pc:sldMk cId="1411295463" sldId="258"/>
            <ac:spMk id="3" creationId="{6BF79457-76D7-874C-C86D-BEFFDAAC71D2}"/>
          </ac:spMkLst>
        </pc:spChg>
      </pc:sldChg>
      <pc:sldChg chg="addSp delSp modSp mod">
        <pc:chgData name="Terceiro Ruben" userId="07aa809e-2be7-4908-8e8d-e1ce6f10b496" providerId="ADAL" clId="{F79FFCB6-D963-4C25-9938-C26CC2C16814}" dt="2023-12-21T16:50:31.441" v="485" actId="113"/>
        <pc:sldMkLst>
          <pc:docMk/>
          <pc:sldMk cId="987344724" sldId="259"/>
        </pc:sldMkLst>
        <pc:spChg chg="mod">
          <ac:chgData name="Terceiro Ruben" userId="07aa809e-2be7-4908-8e8d-e1ce6f10b496" providerId="ADAL" clId="{F79FFCB6-D963-4C25-9938-C26CC2C16814}" dt="2023-12-21T16:50:31.441" v="485" actId="113"/>
          <ac:spMkLst>
            <pc:docMk/>
            <pc:sldMk cId="987344724" sldId="259"/>
            <ac:spMk id="3" creationId="{02757F4E-6735-7ABF-6039-077A629BDA6F}"/>
          </ac:spMkLst>
        </pc:spChg>
        <pc:graphicFrameChg chg="add del mod">
          <ac:chgData name="Terceiro Ruben" userId="07aa809e-2be7-4908-8e8d-e1ce6f10b496" providerId="ADAL" clId="{F79FFCB6-D963-4C25-9938-C26CC2C16814}" dt="2023-12-21T16:49:52.031" v="478" actId="478"/>
          <ac:graphicFrameMkLst>
            <pc:docMk/>
            <pc:sldMk cId="987344724" sldId="259"/>
            <ac:graphicFrameMk id="4" creationId="{CE021421-A2B2-114D-968C-84C2679972F9}"/>
          </ac:graphicFrameMkLst>
        </pc:graphicFrameChg>
      </pc:sldChg>
      <pc:sldChg chg="modSp mod">
        <pc:chgData name="Terceiro Ruben" userId="07aa809e-2be7-4908-8e8d-e1ce6f10b496" providerId="ADAL" clId="{F79FFCB6-D963-4C25-9938-C26CC2C16814}" dt="2023-12-21T17:02:11.447" v="685" actId="113"/>
        <pc:sldMkLst>
          <pc:docMk/>
          <pc:sldMk cId="3176616637" sldId="260"/>
        </pc:sldMkLst>
        <pc:spChg chg="mod">
          <ac:chgData name="Terceiro Ruben" userId="07aa809e-2be7-4908-8e8d-e1ce6f10b496" providerId="ADAL" clId="{F79FFCB6-D963-4C25-9938-C26CC2C16814}" dt="2023-12-21T17:02:11.447" v="685" actId="113"/>
          <ac:spMkLst>
            <pc:docMk/>
            <pc:sldMk cId="3176616637" sldId="260"/>
            <ac:spMk id="3" creationId="{7AC24563-1B3D-79BF-1E6C-72D03C190E90}"/>
          </ac:spMkLst>
        </pc:spChg>
      </pc:sldChg>
      <pc:sldChg chg="addSp delSp modSp mod setBg">
        <pc:chgData name="Terceiro Ruben" userId="07aa809e-2be7-4908-8e8d-e1ce6f10b496" providerId="ADAL" clId="{F79FFCB6-D963-4C25-9938-C26CC2C16814}" dt="2023-12-21T15:13:59.122" v="85" actId="1076"/>
        <pc:sldMkLst>
          <pc:docMk/>
          <pc:sldMk cId="715295412" sldId="261"/>
        </pc:sldMkLst>
        <pc:spChg chg="mod">
          <ac:chgData name="Terceiro Ruben" userId="07aa809e-2be7-4908-8e8d-e1ce6f10b496" providerId="ADAL" clId="{F79FFCB6-D963-4C25-9938-C26CC2C16814}" dt="2023-12-21T15:12:30.230" v="58" actId="26606"/>
          <ac:spMkLst>
            <pc:docMk/>
            <pc:sldMk cId="715295412" sldId="261"/>
            <ac:spMk id="2" creationId="{536A9828-8FFC-9DDA-C766-0ADFA3F55DD2}"/>
          </ac:spMkLst>
        </pc:spChg>
        <pc:spChg chg="add del">
          <ac:chgData name="Terceiro Ruben" userId="07aa809e-2be7-4908-8e8d-e1ce6f10b496" providerId="ADAL" clId="{F79FFCB6-D963-4C25-9938-C26CC2C16814}" dt="2023-12-21T15:10:17.596" v="9"/>
          <ac:spMkLst>
            <pc:docMk/>
            <pc:sldMk cId="715295412" sldId="261"/>
            <ac:spMk id="3" creationId="{14ADC151-83ED-0ACF-A843-7EDC9B33645B}"/>
          </ac:spMkLst>
        </pc:spChg>
        <pc:spChg chg="add del mod">
          <ac:chgData name="Terceiro Ruben" userId="07aa809e-2be7-4908-8e8d-e1ce6f10b496" providerId="ADAL" clId="{F79FFCB6-D963-4C25-9938-C26CC2C16814}" dt="2023-12-21T15:10:49.473" v="28"/>
          <ac:spMkLst>
            <pc:docMk/>
            <pc:sldMk cId="715295412" sldId="261"/>
            <ac:spMk id="4" creationId="{B1C609BE-A140-D075-AE0E-D7751CA2C778}"/>
          </ac:spMkLst>
        </pc:spChg>
        <pc:spChg chg="add del mod">
          <ac:chgData name="Terceiro Ruben" userId="07aa809e-2be7-4908-8e8d-e1ce6f10b496" providerId="ADAL" clId="{F79FFCB6-D963-4C25-9938-C26CC2C16814}" dt="2023-12-21T15:11:22.067" v="39" actId="478"/>
          <ac:spMkLst>
            <pc:docMk/>
            <pc:sldMk cId="715295412" sldId="261"/>
            <ac:spMk id="5" creationId="{E11A0345-F5C9-52C6-7577-3F05F63149AD}"/>
          </ac:spMkLst>
        </pc:spChg>
        <pc:spChg chg="add del">
          <ac:chgData name="Terceiro Ruben" userId="07aa809e-2be7-4908-8e8d-e1ce6f10b496" providerId="ADAL" clId="{F79FFCB6-D963-4C25-9938-C26CC2C16814}" dt="2023-12-21T15:12:25.615" v="55" actId="26606"/>
          <ac:spMkLst>
            <pc:docMk/>
            <pc:sldMk cId="715295412" sldId="261"/>
            <ac:spMk id="2057" creationId="{91F55C5D-1648-4BE3-932D-8CADBF3F6736}"/>
          </ac:spMkLst>
        </pc:spChg>
        <pc:spChg chg="add del">
          <ac:chgData name="Terceiro Ruben" userId="07aa809e-2be7-4908-8e8d-e1ce6f10b496" providerId="ADAL" clId="{F79FFCB6-D963-4C25-9938-C26CC2C16814}" dt="2023-12-21T15:12:25.615" v="55" actId="26606"/>
          <ac:spMkLst>
            <pc:docMk/>
            <pc:sldMk cId="715295412" sldId="261"/>
            <ac:spMk id="2059" creationId="{A38E1331-B5A6-44BE-BF4E-EE6C2FD2A242}"/>
          </ac:spMkLst>
        </pc:spChg>
        <pc:spChg chg="add del">
          <ac:chgData name="Terceiro Ruben" userId="07aa809e-2be7-4908-8e8d-e1ce6f10b496" providerId="ADAL" clId="{F79FFCB6-D963-4C25-9938-C26CC2C16814}" dt="2023-12-21T15:12:30.225" v="57" actId="26606"/>
          <ac:spMkLst>
            <pc:docMk/>
            <pc:sldMk cId="715295412" sldId="261"/>
            <ac:spMk id="2061" creationId="{56BE988C-7A5B-41EC-A46C-AEA93D8D32FD}"/>
          </ac:spMkLst>
        </pc:spChg>
        <pc:spChg chg="add del">
          <ac:chgData name="Terceiro Ruben" userId="07aa809e-2be7-4908-8e8d-e1ce6f10b496" providerId="ADAL" clId="{F79FFCB6-D963-4C25-9938-C26CC2C16814}" dt="2023-12-21T15:12:30.225" v="57" actId="26606"/>
          <ac:spMkLst>
            <pc:docMk/>
            <pc:sldMk cId="715295412" sldId="261"/>
            <ac:spMk id="2062" creationId="{D898B8EB-E53C-4E72-9817-B4BFCAD73600}"/>
          </ac:spMkLst>
        </pc:spChg>
        <pc:spChg chg="add del">
          <ac:chgData name="Terceiro Ruben" userId="07aa809e-2be7-4908-8e8d-e1ce6f10b496" providerId="ADAL" clId="{F79FFCB6-D963-4C25-9938-C26CC2C16814}" dt="2023-12-21T15:12:30.225" v="57" actId="26606"/>
          <ac:spMkLst>
            <pc:docMk/>
            <pc:sldMk cId="715295412" sldId="261"/>
            <ac:spMk id="2063" creationId="{E3CB1EC0-40A9-4D5E-B7E2-6E3423CE28B2}"/>
          </ac:spMkLst>
        </pc:spChg>
        <pc:spChg chg="add del">
          <ac:chgData name="Terceiro Ruben" userId="07aa809e-2be7-4908-8e8d-e1ce6f10b496" providerId="ADAL" clId="{F79FFCB6-D963-4C25-9938-C26CC2C16814}" dt="2023-12-21T15:12:30.225" v="57" actId="26606"/>
          <ac:spMkLst>
            <pc:docMk/>
            <pc:sldMk cId="715295412" sldId="261"/>
            <ac:spMk id="2064" creationId="{4E130362-2F35-4AB7-9EA5-DBC0F771A58D}"/>
          </ac:spMkLst>
        </pc:spChg>
        <pc:spChg chg="add del">
          <ac:chgData name="Terceiro Ruben" userId="07aa809e-2be7-4908-8e8d-e1ce6f10b496" providerId="ADAL" clId="{F79FFCB6-D963-4C25-9938-C26CC2C16814}" dt="2023-12-21T15:12:30.225" v="57" actId="26606"/>
          <ac:spMkLst>
            <pc:docMk/>
            <pc:sldMk cId="715295412" sldId="261"/>
            <ac:spMk id="2065" creationId="{DCBE52EF-2889-423F-947C-0E44A760D696}"/>
          </ac:spMkLst>
        </pc:spChg>
        <pc:spChg chg="add">
          <ac:chgData name="Terceiro Ruben" userId="07aa809e-2be7-4908-8e8d-e1ce6f10b496" providerId="ADAL" clId="{F79FFCB6-D963-4C25-9938-C26CC2C16814}" dt="2023-12-21T15:12:30.230" v="58" actId="26606"/>
          <ac:spMkLst>
            <pc:docMk/>
            <pc:sldMk cId="715295412" sldId="261"/>
            <ac:spMk id="2067" creationId="{91F55C5D-1648-4BE3-932D-8CADBF3F6736}"/>
          </ac:spMkLst>
        </pc:spChg>
        <pc:spChg chg="add">
          <ac:chgData name="Terceiro Ruben" userId="07aa809e-2be7-4908-8e8d-e1ce6f10b496" providerId="ADAL" clId="{F79FFCB6-D963-4C25-9938-C26CC2C16814}" dt="2023-12-21T15:12:30.230" v="58" actId="26606"/>
          <ac:spMkLst>
            <pc:docMk/>
            <pc:sldMk cId="715295412" sldId="261"/>
            <ac:spMk id="2068" creationId="{A38E1331-B5A6-44BE-BF4E-EE6C2FD2A242}"/>
          </ac:spMkLst>
        </pc:spChg>
        <pc:picChg chg="add mod ord">
          <ac:chgData name="Terceiro Ruben" userId="07aa809e-2be7-4908-8e8d-e1ce6f10b496" providerId="ADAL" clId="{F79FFCB6-D963-4C25-9938-C26CC2C16814}" dt="2023-12-21T15:13:21.592" v="78" actId="1076"/>
          <ac:picMkLst>
            <pc:docMk/>
            <pc:sldMk cId="715295412" sldId="261"/>
            <ac:picMk id="6" creationId="{BB29BD24-FA54-41CC-E3A6-8A9FC526EF02}"/>
          </ac:picMkLst>
        </pc:picChg>
        <pc:picChg chg="add del mod">
          <ac:chgData name="Terceiro Ruben" userId="07aa809e-2be7-4908-8e8d-e1ce6f10b496" providerId="ADAL" clId="{F79FFCB6-D963-4C25-9938-C26CC2C16814}" dt="2023-12-21T15:10:20.965" v="11"/>
          <ac:picMkLst>
            <pc:docMk/>
            <pc:sldMk cId="715295412" sldId="261"/>
            <ac:picMk id="1026" creationId="{5BD74FCE-2505-CE0F-330B-6F9E1A173369}"/>
          </ac:picMkLst>
        </pc:picChg>
        <pc:picChg chg="add mod ord">
          <ac:chgData name="Terceiro Ruben" userId="07aa809e-2be7-4908-8e8d-e1ce6f10b496" providerId="ADAL" clId="{F79FFCB6-D963-4C25-9938-C26CC2C16814}" dt="2023-12-21T15:13:18.203" v="77" actId="1076"/>
          <ac:picMkLst>
            <pc:docMk/>
            <pc:sldMk cId="715295412" sldId="261"/>
            <ac:picMk id="1030" creationId="{726C6F38-7149-A6AC-81CC-B4C31A2C6B02}"/>
          </ac:picMkLst>
        </pc:picChg>
        <pc:picChg chg="add del mod">
          <ac:chgData name="Terceiro Ruben" userId="07aa809e-2be7-4908-8e8d-e1ce6f10b496" providerId="ADAL" clId="{F79FFCB6-D963-4C25-9938-C26CC2C16814}" dt="2023-12-21T15:10:55.998" v="30"/>
          <ac:picMkLst>
            <pc:docMk/>
            <pc:sldMk cId="715295412" sldId="261"/>
            <ac:picMk id="1034" creationId="{90908D75-ECEB-5190-70B2-EC5362DF0CDF}"/>
          </ac:picMkLst>
        </pc:picChg>
        <pc:picChg chg="mod">
          <ac:chgData name="Terceiro Ruben" userId="07aa809e-2be7-4908-8e8d-e1ce6f10b496" providerId="ADAL" clId="{F79FFCB6-D963-4C25-9938-C26CC2C16814}" dt="2023-12-21T15:13:59.122" v="85" actId="1076"/>
          <ac:picMkLst>
            <pc:docMk/>
            <pc:sldMk cId="715295412" sldId="261"/>
            <ac:picMk id="2050" creationId="{3B38847F-92D1-B943-8028-8010C5EF11D3}"/>
          </ac:picMkLst>
        </pc:picChg>
        <pc:picChg chg="mod">
          <ac:chgData name="Terceiro Ruben" userId="07aa809e-2be7-4908-8e8d-e1ce6f10b496" providerId="ADAL" clId="{F79FFCB6-D963-4C25-9938-C26CC2C16814}" dt="2023-12-21T15:13:24.593" v="79" actId="1076"/>
          <ac:picMkLst>
            <pc:docMk/>
            <pc:sldMk cId="715295412" sldId="261"/>
            <ac:picMk id="2052" creationId="{6D892C75-EC0B-8CC6-C613-5E73694B3B07}"/>
          </ac:picMkLst>
        </pc:picChg>
      </pc:sldChg>
      <pc:sldChg chg="addSp delSp modSp mod modNotesTx">
        <pc:chgData name="Terceiro Ruben" userId="07aa809e-2be7-4908-8e8d-e1ce6f10b496" providerId="ADAL" clId="{F79FFCB6-D963-4C25-9938-C26CC2C16814}" dt="2023-12-21T17:54:16.632" v="1403" actId="20577"/>
        <pc:sldMkLst>
          <pc:docMk/>
          <pc:sldMk cId="3211351146" sldId="263"/>
        </pc:sldMkLst>
        <pc:spChg chg="add del mod">
          <ac:chgData name="Terceiro Ruben" userId="07aa809e-2be7-4908-8e8d-e1ce6f10b496" providerId="ADAL" clId="{F79FFCB6-D963-4C25-9938-C26CC2C16814}" dt="2023-12-21T17:16:29.637" v="1218"/>
          <ac:spMkLst>
            <pc:docMk/>
            <pc:sldMk cId="3211351146" sldId="263"/>
            <ac:spMk id="3" creationId="{8652A425-2E87-24AF-0A6B-C9AA06753EF6}"/>
          </ac:spMkLst>
        </pc:spChg>
        <pc:spChg chg="add mod">
          <ac:chgData name="Terceiro Ruben" userId="07aa809e-2be7-4908-8e8d-e1ce6f10b496" providerId="ADAL" clId="{F79FFCB6-D963-4C25-9938-C26CC2C16814}" dt="2023-12-21T17:54:16.632" v="1403" actId="20577"/>
          <ac:spMkLst>
            <pc:docMk/>
            <pc:sldMk cId="3211351146" sldId="263"/>
            <ac:spMk id="4" creationId="{67A5FFB7-1A92-6C86-90D6-5EE44F1192D9}"/>
          </ac:spMkLst>
        </pc:spChg>
        <pc:picChg chg="mod modCrop">
          <ac:chgData name="Terceiro Ruben" userId="07aa809e-2be7-4908-8e8d-e1ce6f10b496" providerId="ADAL" clId="{F79FFCB6-D963-4C25-9938-C26CC2C16814}" dt="2023-12-21T17:13:38.610" v="1215" actId="1076"/>
          <ac:picMkLst>
            <pc:docMk/>
            <pc:sldMk cId="3211351146" sldId="263"/>
            <ac:picMk id="7" creationId="{2C1FF73B-4E8A-6F83-2F92-37B991BB358F}"/>
          </ac:picMkLst>
        </pc:picChg>
      </pc:sldChg>
      <pc:sldChg chg="modNotesTx">
        <pc:chgData name="Terceiro Ruben" userId="07aa809e-2be7-4908-8e8d-e1ce6f10b496" providerId="ADAL" clId="{F79FFCB6-D963-4C25-9938-C26CC2C16814}" dt="2023-12-21T17:10:29.323" v="1210" actId="20577"/>
        <pc:sldMkLst>
          <pc:docMk/>
          <pc:sldMk cId="3460503228" sldId="264"/>
        </pc:sldMkLst>
      </pc:sldChg>
      <pc:sldChg chg="modSp mod">
        <pc:chgData name="Terceiro Ruben" userId="07aa809e-2be7-4908-8e8d-e1ce6f10b496" providerId="ADAL" clId="{F79FFCB6-D963-4C25-9938-C26CC2C16814}" dt="2023-12-21T16:59:54.086" v="671" actId="113"/>
        <pc:sldMkLst>
          <pc:docMk/>
          <pc:sldMk cId="3477071207" sldId="265"/>
        </pc:sldMkLst>
        <pc:graphicFrameChg chg="mod modGraphic">
          <ac:chgData name="Terceiro Ruben" userId="07aa809e-2be7-4908-8e8d-e1ce6f10b496" providerId="ADAL" clId="{F79FFCB6-D963-4C25-9938-C26CC2C16814}" dt="2023-12-21T16:59:54.086" v="671" actId="113"/>
          <ac:graphicFrameMkLst>
            <pc:docMk/>
            <pc:sldMk cId="3477071207" sldId="265"/>
            <ac:graphicFrameMk id="4" creationId="{1D477744-75FA-EB40-1CF3-C13B054B5CC0}"/>
          </ac:graphicFrameMkLst>
        </pc:graphicFrameChg>
      </pc:sldChg>
      <pc:sldChg chg="modNotesTx">
        <pc:chgData name="Terceiro Ruben" userId="07aa809e-2be7-4908-8e8d-e1ce6f10b496" providerId="ADAL" clId="{F79FFCB6-D963-4C25-9938-C26CC2C16814}" dt="2023-12-22T06:48:52.744" v="1715" actId="20577"/>
        <pc:sldMkLst>
          <pc:docMk/>
          <pc:sldMk cId="3418722698" sldId="266"/>
        </pc:sldMkLst>
      </pc:sldChg>
      <pc:sldChg chg="new del">
        <pc:chgData name="Terceiro Ruben" userId="07aa809e-2be7-4908-8e8d-e1ce6f10b496" providerId="ADAL" clId="{F79FFCB6-D963-4C25-9938-C26CC2C16814}" dt="2023-12-21T15:57:26.454" v="91" actId="47"/>
        <pc:sldMkLst>
          <pc:docMk/>
          <pc:sldMk cId="944128125" sldId="268"/>
        </pc:sldMkLst>
      </pc:sldChg>
      <pc:sldChg chg="add del">
        <pc:chgData name="Terceiro Ruben" userId="07aa809e-2be7-4908-8e8d-e1ce6f10b496" providerId="ADAL" clId="{F79FFCB6-D963-4C25-9938-C26CC2C16814}" dt="2023-12-21T16:32:28.153" v="101" actId="47"/>
        <pc:sldMkLst>
          <pc:docMk/>
          <pc:sldMk cId="4178998484" sldId="268"/>
        </pc:sldMkLst>
      </pc:sldChg>
    </pc:docChg>
  </pc:docChgLst>
  <pc:docChgLst>
    <pc:chgData name="Ribeiro Cabral Daniel" userId="e1f95736-4d56-48c4-b66a-5f39e5f9b5f8" providerId="ADAL" clId="{F044EE50-7ACF-4BC4-ABB8-29EF8CFADFC9}"/>
    <pc:docChg chg="undo custSel addSld delSld modSld sldOrd">
      <pc:chgData name="Ribeiro Cabral Daniel" userId="e1f95736-4d56-48c4-b66a-5f39e5f9b5f8" providerId="ADAL" clId="{F044EE50-7ACF-4BC4-ABB8-29EF8CFADFC9}" dt="2023-12-22T08:10:09.939" v="3571" actId="20577"/>
      <pc:docMkLst>
        <pc:docMk/>
      </pc:docMkLst>
      <pc:sldChg chg="addSp delSp modSp mod setBg addAnim delAnim modNotesTx">
        <pc:chgData name="Ribeiro Cabral Daniel" userId="e1f95736-4d56-48c4-b66a-5f39e5f9b5f8" providerId="ADAL" clId="{F044EE50-7ACF-4BC4-ABB8-29EF8CFADFC9}" dt="2023-12-21T12:14:11.609" v="3362" actId="20577"/>
        <pc:sldMkLst>
          <pc:docMk/>
          <pc:sldMk cId="1724619034" sldId="256"/>
        </pc:sldMkLst>
        <pc:spChg chg="mod">
          <ac:chgData name="Ribeiro Cabral Daniel" userId="e1f95736-4d56-48c4-b66a-5f39e5f9b5f8" providerId="ADAL" clId="{F044EE50-7ACF-4BC4-ABB8-29EF8CFADFC9}" dt="2023-12-15T07:59:22.649" v="81" actId="113"/>
          <ac:spMkLst>
            <pc:docMk/>
            <pc:sldMk cId="1724619034" sldId="256"/>
            <ac:spMk id="2" creationId="{7C6A8C32-5E03-B173-4C07-672D839DA13E}"/>
          </ac:spMkLst>
        </pc:spChg>
        <pc:spChg chg="mod">
          <ac:chgData name="Ribeiro Cabral Daniel" userId="e1f95736-4d56-48c4-b66a-5f39e5f9b5f8" providerId="ADAL" clId="{F044EE50-7ACF-4BC4-ABB8-29EF8CFADFC9}" dt="2023-12-15T07:59:31.835" v="117" actId="20577"/>
          <ac:spMkLst>
            <pc:docMk/>
            <pc:sldMk cId="1724619034" sldId="256"/>
            <ac:spMk id="3" creationId="{88C5A7D7-7CA9-67AC-337B-E2E9DF624314}"/>
          </ac:spMkLst>
        </pc:spChg>
        <pc:spChg chg="add ord">
          <ac:chgData name="Ribeiro Cabral Daniel" userId="e1f95736-4d56-48c4-b66a-5f39e5f9b5f8" providerId="ADAL" clId="{F044EE50-7ACF-4BC4-ABB8-29EF8CFADFC9}" dt="2023-12-15T07:58:27.524" v="24" actId="26606"/>
          <ac:spMkLst>
            <pc:docMk/>
            <pc:sldMk cId="1724619034" sldId="256"/>
            <ac:spMk id="4" creationId="{A10503DF-96DA-9143-EC8D-82BEFFFB296C}"/>
          </ac:spMkLst>
        </pc:spChg>
        <pc:spChg chg="del">
          <ac:chgData name="Ribeiro Cabral Daniel" userId="e1f95736-4d56-48c4-b66a-5f39e5f9b5f8" providerId="ADAL" clId="{F044EE50-7ACF-4BC4-ABB8-29EF8CFADFC9}" dt="2023-12-15T07:54:49.788" v="4" actId="478"/>
          <ac:spMkLst>
            <pc:docMk/>
            <pc:sldMk cId="1724619034" sldId="256"/>
            <ac:spMk id="5" creationId="{4CD74C14-1E78-F375-76EC-6018966A2699}"/>
          </ac:spMkLst>
        </pc:spChg>
        <pc:spChg chg="del">
          <ac:chgData name="Ribeiro Cabral Daniel" userId="e1f95736-4d56-48c4-b66a-5f39e5f9b5f8" providerId="ADAL" clId="{F044EE50-7ACF-4BC4-ABB8-29EF8CFADFC9}" dt="2023-12-15T07:54:50.557" v="5" actId="478"/>
          <ac:spMkLst>
            <pc:docMk/>
            <pc:sldMk cId="1724619034" sldId="256"/>
            <ac:spMk id="6" creationId="{297E273E-3658-C6EF-5603-870965A324EC}"/>
          </ac:spMkLst>
        </pc:spChg>
        <pc:spChg chg="add del mod">
          <ac:chgData name="Ribeiro Cabral Daniel" userId="e1f95736-4d56-48c4-b66a-5f39e5f9b5f8" providerId="ADAL" clId="{F044EE50-7ACF-4BC4-ABB8-29EF8CFADFC9}" dt="2023-12-15T07:57:56.985" v="8" actId="478"/>
          <ac:spMkLst>
            <pc:docMk/>
            <pc:sldMk cId="1724619034" sldId="256"/>
            <ac:spMk id="7" creationId="{5B1B95CE-E7FF-0D8E-F658-09D149039F0A}"/>
          </ac:spMkLst>
        </pc:spChg>
        <pc:spChg chg="add del mod">
          <ac:chgData name="Ribeiro Cabral Daniel" userId="e1f95736-4d56-48c4-b66a-5f39e5f9b5f8" providerId="ADAL" clId="{F044EE50-7ACF-4BC4-ABB8-29EF8CFADFC9}" dt="2023-12-15T08:00:36.909" v="119" actId="478"/>
          <ac:spMkLst>
            <pc:docMk/>
            <pc:sldMk cId="1724619034" sldId="256"/>
            <ac:spMk id="10" creationId="{A29B24B5-8C7B-E4C4-552B-58517C388684}"/>
          </ac:spMkLst>
        </pc:spChg>
        <pc:spChg chg="add del">
          <ac:chgData name="Ribeiro Cabral Daniel" userId="e1f95736-4d56-48c4-b66a-5f39e5f9b5f8" providerId="ADAL" clId="{F044EE50-7ACF-4BC4-ABB8-29EF8CFADFC9}" dt="2023-12-15T07:58:20.695" v="16" actId="26606"/>
          <ac:spMkLst>
            <pc:docMk/>
            <pc:sldMk cId="1724619034" sldId="256"/>
            <ac:spMk id="14" creationId="{362D44EE-C852-4460-B8B5-C4F2BC20510C}"/>
          </ac:spMkLst>
        </pc:spChg>
        <pc:spChg chg="add del">
          <ac:chgData name="Ribeiro Cabral Daniel" userId="e1f95736-4d56-48c4-b66a-5f39e5f9b5f8" providerId="ADAL" clId="{F044EE50-7ACF-4BC4-ABB8-29EF8CFADFC9}" dt="2023-12-15T07:58:20.695" v="16" actId="26606"/>
          <ac:spMkLst>
            <pc:docMk/>
            <pc:sldMk cId="1724619034" sldId="256"/>
            <ac:spMk id="16" creationId="{658970D8-8D1D-4B5C-894B-E871CC86543D}"/>
          </ac:spMkLst>
        </pc:spChg>
        <pc:spChg chg="add del">
          <ac:chgData name="Ribeiro Cabral Daniel" userId="e1f95736-4d56-48c4-b66a-5f39e5f9b5f8" providerId="ADAL" clId="{F044EE50-7ACF-4BC4-ABB8-29EF8CFADFC9}" dt="2023-12-15T07:58:20.695" v="16" actId="26606"/>
          <ac:spMkLst>
            <pc:docMk/>
            <pc:sldMk cId="1724619034" sldId="256"/>
            <ac:spMk id="18" creationId="{F227E5B6-9132-43CA-B503-37A18562ADF2}"/>
          </ac:spMkLst>
        </pc:spChg>
        <pc:spChg chg="add del">
          <ac:chgData name="Ribeiro Cabral Daniel" userId="e1f95736-4d56-48c4-b66a-5f39e5f9b5f8" providerId="ADAL" clId="{F044EE50-7ACF-4BC4-ABB8-29EF8CFADFC9}" dt="2023-12-15T07:58:20.695" v="16" actId="26606"/>
          <ac:spMkLst>
            <pc:docMk/>
            <pc:sldMk cId="1724619034" sldId="256"/>
            <ac:spMk id="20" creationId="{03C2051E-A88D-48E5-BACF-AAED17892722}"/>
          </ac:spMkLst>
        </pc:spChg>
        <pc:spChg chg="add del">
          <ac:chgData name="Ribeiro Cabral Daniel" userId="e1f95736-4d56-48c4-b66a-5f39e5f9b5f8" providerId="ADAL" clId="{F044EE50-7ACF-4BC4-ABB8-29EF8CFADFC9}" dt="2023-12-15T07:58:20.695" v="16" actId="26606"/>
          <ac:spMkLst>
            <pc:docMk/>
            <pc:sldMk cId="1724619034" sldId="256"/>
            <ac:spMk id="22" creationId="{7821A508-2985-4905-874A-527429BAABFA}"/>
          </ac:spMkLst>
        </pc:spChg>
        <pc:spChg chg="add del">
          <ac:chgData name="Ribeiro Cabral Daniel" userId="e1f95736-4d56-48c4-b66a-5f39e5f9b5f8" providerId="ADAL" clId="{F044EE50-7ACF-4BC4-ABB8-29EF8CFADFC9}" dt="2023-12-15T07:58:20.695" v="16" actId="26606"/>
          <ac:spMkLst>
            <pc:docMk/>
            <pc:sldMk cId="1724619034" sldId="256"/>
            <ac:spMk id="24" creationId="{D2929CB1-0E3C-4B2D-ADC5-0154FB33BA44}"/>
          </ac:spMkLst>
        </pc:spChg>
        <pc:spChg chg="add del">
          <ac:chgData name="Ribeiro Cabral Daniel" userId="e1f95736-4d56-48c4-b66a-5f39e5f9b5f8" providerId="ADAL" clId="{F044EE50-7ACF-4BC4-ABB8-29EF8CFADFC9}" dt="2023-12-15T07:58:20.695" v="16" actId="26606"/>
          <ac:spMkLst>
            <pc:docMk/>
            <pc:sldMk cId="1724619034" sldId="256"/>
            <ac:spMk id="26" creationId="{5F2F0C84-BE8C-4DC2-A6D3-30349A801D5C}"/>
          </ac:spMkLst>
        </pc:spChg>
        <pc:spChg chg="add del">
          <ac:chgData name="Ribeiro Cabral Daniel" userId="e1f95736-4d56-48c4-b66a-5f39e5f9b5f8" providerId="ADAL" clId="{F044EE50-7ACF-4BC4-ABB8-29EF8CFADFC9}" dt="2023-12-15T07:58:24.713" v="18" actId="26606"/>
          <ac:spMkLst>
            <pc:docMk/>
            <pc:sldMk cId="1724619034" sldId="256"/>
            <ac:spMk id="28" creationId="{E91DC736-0EF8-4F87-9146-EBF1D2EE4D3D}"/>
          </ac:spMkLst>
        </pc:spChg>
        <pc:spChg chg="add del">
          <ac:chgData name="Ribeiro Cabral Daniel" userId="e1f95736-4d56-48c4-b66a-5f39e5f9b5f8" providerId="ADAL" clId="{F044EE50-7ACF-4BC4-ABB8-29EF8CFADFC9}" dt="2023-12-15T07:58:24.713" v="18" actId="26606"/>
          <ac:spMkLst>
            <pc:docMk/>
            <pc:sldMk cId="1724619034" sldId="256"/>
            <ac:spMk id="29" creationId="{097CD68E-23E3-4007-8847-CD0944C4F7BE}"/>
          </ac:spMkLst>
        </pc:spChg>
        <pc:spChg chg="add del">
          <ac:chgData name="Ribeiro Cabral Daniel" userId="e1f95736-4d56-48c4-b66a-5f39e5f9b5f8" providerId="ADAL" clId="{F044EE50-7ACF-4BC4-ABB8-29EF8CFADFC9}" dt="2023-12-15T07:58:24.713" v="18" actId="26606"/>
          <ac:spMkLst>
            <pc:docMk/>
            <pc:sldMk cId="1724619034" sldId="256"/>
            <ac:spMk id="30" creationId="{AF2F604E-43BE-4DC3-B983-E071523364F8}"/>
          </ac:spMkLst>
        </pc:spChg>
        <pc:spChg chg="add del">
          <ac:chgData name="Ribeiro Cabral Daniel" userId="e1f95736-4d56-48c4-b66a-5f39e5f9b5f8" providerId="ADAL" clId="{F044EE50-7ACF-4BC4-ABB8-29EF8CFADFC9}" dt="2023-12-15T07:58:24.713" v="18" actId="26606"/>
          <ac:spMkLst>
            <pc:docMk/>
            <pc:sldMk cId="1724619034" sldId="256"/>
            <ac:spMk id="31" creationId="{08C9B587-E65E-4B52-B37C-ABEBB6E87928}"/>
          </ac:spMkLst>
        </pc:spChg>
        <pc:spChg chg="add del">
          <ac:chgData name="Ribeiro Cabral Daniel" userId="e1f95736-4d56-48c4-b66a-5f39e5f9b5f8" providerId="ADAL" clId="{F044EE50-7ACF-4BC4-ABB8-29EF8CFADFC9}" dt="2023-12-15T07:58:26.095" v="21" actId="26606"/>
          <ac:spMkLst>
            <pc:docMk/>
            <pc:sldMk cId="1724619034" sldId="256"/>
            <ac:spMk id="33" creationId="{362D44EE-C852-4460-B8B5-C4F2BC20510C}"/>
          </ac:spMkLst>
        </pc:spChg>
        <pc:spChg chg="add del">
          <ac:chgData name="Ribeiro Cabral Daniel" userId="e1f95736-4d56-48c4-b66a-5f39e5f9b5f8" providerId="ADAL" clId="{F044EE50-7ACF-4BC4-ABB8-29EF8CFADFC9}" dt="2023-12-15T07:58:26.095" v="21" actId="26606"/>
          <ac:spMkLst>
            <pc:docMk/>
            <pc:sldMk cId="1724619034" sldId="256"/>
            <ac:spMk id="34" creationId="{658970D8-8D1D-4B5C-894B-E871CC86543D}"/>
          </ac:spMkLst>
        </pc:spChg>
        <pc:spChg chg="add del">
          <ac:chgData name="Ribeiro Cabral Daniel" userId="e1f95736-4d56-48c4-b66a-5f39e5f9b5f8" providerId="ADAL" clId="{F044EE50-7ACF-4BC4-ABB8-29EF8CFADFC9}" dt="2023-12-15T07:58:26.095" v="21" actId="26606"/>
          <ac:spMkLst>
            <pc:docMk/>
            <pc:sldMk cId="1724619034" sldId="256"/>
            <ac:spMk id="35" creationId="{F227E5B6-9132-43CA-B503-37A18562ADF2}"/>
          </ac:spMkLst>
        </pc:spChg>
        <pc:spChg chg="add del">
          <ac:chgData name="Ribeiro Cabral Daniel" userId="e1f95736-4d56-48c4-b66a-5f39e5f9b5f8" providerId="ADAL" clId="{F044EE50-7ACF-4BC4-ABB8-29EF8CFADFC9}" dt="2023-12-15T07:58:26.095" v="21" actId="26606"/>
          <ac:spMkLst>
            <pc:docMk/>
            <pc:sldMk cId="1724619034" sldId="256"/>
            <ac:spMk id="36" creationId="{03C2051E-A88D-48E5-BACF-AAED17892722}"/>
          </ac:spMkLst>
        </pc:spChg>
        <pc:spChg chg="add del">
          <ac:chgData name="Ribeiro Cabral Daniel" userId="e1f95736-4d56-48c4-b66a-5f39e5f9b5f8" providerId="ADAL" clId="{F044EE50-7ACF-4BC4-ABB8-29EF8CFADFC9}" dt="2023-12-15T07:58:26.095" v="21" actId="26606"/>
          <ac:spMkLst>
            <pc:docMk/>
            <pc:sldMk cId="1724619034" sldId="256"/>
            <ac:spMk id="37" creationId="{7821A508-2985-4905-874A-527429BAABFA}"/>
          </ac:spMkLst>
        </pc:spChg>
        <pc:spChg chg="add del">
          <ac:chgData name="Ribeiro Cabral Daniel" userId="e1f95736-4d56-48c4-b66a-5f39e5f9b5f8" providerId="ADAL" clId="{F044EE50-7ACF-4BC4-ABB8-29EF8CFADFC9}" dt="2023-12-15T07:58:26.095" v="21" actId="26606"/>
          <ac:spMkLst>
            <pc:docMk/>
            <pc:sldMk cId="1724619034" sldId="256"/>
            <ac:spMk id="38" creationId="{D2929CB1-0E3C-4B2D-ADC5-0154FB33BA44}"/>
          </ac:spMkLst>
        </pc:spChg>
        <pc:spChg chg="add del">
          <ac:chgData name="Ribeiro Cabral Daniel" userId="e1f95736-4d56-48c4-b66a-5f39e5f9b5f8" providerId="ADAL" clId="{F044EE50-7ACF-4BC4-ABB8-29EF8CFADFC9}" dt="2023-12-15T07:58:26.095" v="21" actId="26606"/>
          <ac:spMkLst>
            <pc:docMk/>
            <pc:sldMk cId="1724619034" sldId="256"/>
            <ac:spMk id="39" creationId="{5F2F0C84-BE8C-4DC2-A6D3-30349A801D5C}"/>
          </ac:spMkLst>
        </pc:spChg>
        <pc:spChg chg="add del">
          <ac:chgData name="Ribeiro Cabral Daniel" userId="e1f95736-4d56-48c4-b66a-5f39e5f9b5f8" providerId="ADAL" clId="{F044EE50-7ACF-4BC4-ABB8-29EF8CFADFC9}" dt="2023-12-15T07:58:27.524" v="23" actId="26606"/>
          <ac:spMkLst>
            <pc:docMk/>
            <pc:sldMk cId="1724619034" sldId="256"/>
            <ac:spMk id="41" creationId="{C1DD1A8A-57D5-4A81-AD04-532B043C5611}"/>
          </ac:spMkLst>
        </pc:spChg>
        <pc:spChg chg="add del">
          <ac:chgData name="Ribeiro Cabral Daniel" userId="e1f95736-4d56-48c4-b66a-5f39e5f9b5f8" providerId="ADAL" clId="{F044EE50-7ACF-4BC4-ABB8-29EF8CFADFC9}" dt="2023-12-15T07:58:27.524" v="23" actId="26606"/>
          <ac:spMkLst>
            <pc:docMk/>
            <pc:sldMk cId="1724619034" sldId="256"/>
            <ac:spMk id="42" creationId="{007891EC-4501-44ED-A8C8-B11B6DB767AB}"/>
          </ac:spMkLst>
        </pc:spChg>
        <pc:spChg chg="add">
          <ac:chgData name="Ribeiro Cabral Daniel" userId="e1f95736-4d56-48c4-b66a-5f39e5f9b5f8" providerId="ADAL" clId="{F044EE50-7ACF-4BC4-ABB8-29EF8CFADFC9}" dt="2023-12-15T07:58:27.524" v="24" actId="26606"/>
          <ac:spMkLst>
            <pc:docMk/>
            <pc:sldMk cId="1724619034" sldId="256"/>
            <ac:spMk id="44" creationId="{06DA9DF9-31F7-4056-B42E-878CC92417B8}"/>
          </ac:spMkLst>
        </pc:spChg>
        <pc:picChg chg="add mod ord">
          <ac:chgData name="Ribeiro Cabral Daniel" userId="e1f95736-4d56-48c4-b66a-5f39e5f9b5f8" providerId="ADAL" clId="{F044EE50-7ACF-4BC4-ABB8-29EF8CFADFC9}" dt="2023-12-15T08:03:29.557" v="128" actId="1076"/>
          <ac:picMkLst>
            <pc:docMk/>
            <pc:sldMk cId="1724619034" sldId="256"/>
            <ac:picMk id="9" creationId="{9788D841-4E89-E749-A10F-FA49DD5DB793}"/>
          </ac:picMkLst>
        </pc:picChg>
        <pc:picChg chg="add del mod">
          <ac:chgData name="Ribeiro Cabral Daniel" userId="e1f95736-4d56-48c4-b66a-5f39e5f9b5f8" providerId="ADAL" clId="{F044EE50-7ACF-4BC4-ABB8-29EF8CFADFC9}" dt="2023-12-15T08:00:54.076" v="122" actId="478"/>
          <ac:picMkLst>
            <pc:docMk/>
            <pc:sldMk cId="1724619034" sldId="256"/>
            <ac:picMk id="12" creationId="{E13F1387-144A-7408-3DD9-BC431E37C00B}"/>
          </ac:picMkLst>
        </pc:picChg>
        <pc:picChg chg="add mod">
          <ac:chgData name="Ribeiro Cabral Daniel" userId="e1f95736-4d56-48c4-b66a-5f39e5f9b5f8" providerId="ADAL" clId="{F044EE50-7ACF-4BC4-ABB8-29EF8CFADFC9}" dt="2023-12-15T08:03:20.182" v="127" actId="1076"/>
          <ac:picMkLst>
            <pc:docMk/>
            <pc:sldMk cId="1724619034" sldId="256"/>
            <ac:picMk id="15" creationId="{E4A45FA8-4D0F-7189-68F3-CA111B66BD87}"/>
          </ac:picMkLst>
        </pc:picChg>
      </pc:sldChg>
      <pc:sldChg chg="addSp delSp modSp new mod setBg setClrOvrMap modNotesTx">
        <pc:chgData name="Ribeiro Cabral Daniel" userId="e1f95736-4d56-48c4-b66a-5f39e5f9b5f8" providerId="ADAL" clId="{F044EE50-7ACF-4BC4-ABB8-29EF8CFADFC9}" dt="2023-12-22T07:59:55.467" v="3520"/>
        <pc:sldMkLst>
          <pc:docMk/>
          <pc:sldMk cId="1331389272" sldId="257"/>
        </pc:sldMkLst>
        <pc:spChg chg="mod">
          <ac:chgData name="Ribeiro Cabral Daniel" userId="e1f95736-4d56-48c4-b66a-5f39e5f9b5f8" providerId="ADAL" clId="{F044EE50-7ACF-4BC4-ABB8-29EF8CFADFC9}" dt="2023-12-15T08:31:24.277" v="924" actId="26606"/>
          <ac:spMkLst>
            <pc:docMk/>
            <pc:sldMk cId="1331389272" sldId="257"/>
            <ac:spMk id="2" creationId="{E7B72B44-ACBE-A6DA-9D42-C9925142A16D}"/>
          </ac:spMkLst>
        </pc:spChg>
        <pc:spChg chg="add del mod">
          <ac:chgData name="Ribeiro Cabral Daniel" userId="e1f95736-4d56-48c4-b66a-5f39e5f9b5f8" providerId="ADAL" clId="{F044EE50-7ACF-4BC4-ABB8-29EF8CFADFC9}" dt="2023-12-22T07:59:55.467" v="3520"/>
          <ac:spMkLst>
            <pc:docMk/>
            <pc:sldMk cId="1331389272" sldId="257"/>
            <ac:spMk id="3" creationId="{ACE2319F-27AC-F96E-E5F5-DE8145F7B85D}"/>
          </ac:spMkLst>
        </pc:spChg>
        <pc:spChg chg="add del">
          <ac:chgData name="Ribeiro Cabral Daniel" userId="e1f95736-4d56-48c4-b66a-5f39e5f9b5f8" providerId="ADAL" clId="{F044EE50-7ACF-4BC4-ABB8-29EF8CFADFC9}" dt="2023-12-15T08:15:09.299" v="314" actId="26606"/>
          <ac:spMkLst>
            <pc:docMk/>
            <pc:sldMk cId="1331389272" sldId="257"/>
            <ac:spMk id="9" creationId="{0671A8AE-40A1-4631-A6B8-581AFF065482}"/>
          </ac:spMkLst>
        </pc:spChg>
        <pc:spChg chg="add del">
          <ac:chgData name="Ribeiro Cabral Daniel" userId="e1f95736-4d56-48c4-b66a-5f39e5f9b5f8" providerId="ADAL" clId="{F044EE50-7ACF-4BC4-ABB8-29EF8CFADFC9}" dt="2023-12-15T08:15:11.140" v="318" actId="26606"/>
          <ac:spMkLst>
            <pc:docMk/>
            <pc:sldMk cId="1331389272" sldId="257"/>
            <ac:spMk id="10" creationId="{A3363022-C969-41E9-8EB2-E4C94908C1FA}"/>
          </ac:spMkLst>
        </pc:spChg>
        <pc:spChg chg="add del">
          <ac:chgData name="Ribeiro Cabral Daniel" userId="e1f95736-4d56-48c4-b66a-5f39e5f9b5f8" providerId="ADAL" clId="{F044EE50-7ACF-4BC4-ABB8-29EF8CFADFC9}" dt="2023-12-15T08:15:09.299" v="314" actId="26606"/>
          <ac:spMkLst>
            <pc:docMk/>
            <pc:sldMk cId="1331389272" sldId="257"/>
            <ac:spMk id="11" creationId="{AB58EF07-17C2-48CF-ABB0-EEF1F17CB8F0}"/>
          </ac:spMkLst>
        </pc:spChg>
        <pc:spChg chg="add del">
          <ac:chgData name="Ribeiro Cabral Daniel" userId="e1f95736-4d56-48c4-b66a-5f39e5f9b5f8" providerId="ADAL" clId="{F044EE50-7ACF-4BC4-ABB8-29EF8CFADFC9}" dt="2023-12-15T08:15:11.140" v="318" actId="26606"/>
          <ac:spMkLst>
            <pc:docMk/>
            <pc:sldMk cId="1331389272" sldId="257"/>
            <ac:spMk id="12" creationId="{8D1AD6B3-BE88-4CEB-BA17-790657CC4729}"/>
          </ac:spMkLst>
        </pc:spChg>
        <pc:spChg chg="add del">
          <ac:chgData name="Ribeiro Cabral Daniel" userId="e1f95736-4d56-48c4-b66a-5f39e5f9b5f8" providerId="ADAL" clId="{F044EE50-7ACF-4BC4-ABB8-29EF8CFADFC9}" dt="2023-12-15T08:15:09.299" v="314" actId="26606"/>
          <ac:spMkLst>
            <pc:docMk/>
            <pc:sldMk cId="1331389272" sldId="257"/>
            <ac:spMk id="13" creationId="{AF2F604E-43BE-4DC3-B983-E071523364F8}"/>
          </ac:spMkLst>
        </pc:spChg>
        <pc:spChg chg="add del">
          <ac:chgData name="Ribeiro Cabral Daniel" userId="e1f95736-4d56-48c4-b66a-5f39e5f9b5f8" providerId="ADAL" clId="{F044EE50-7ACF-4BC4-ABB8-29EF8CFADFC9}" dt="2023-12-15T08:15:09.299" v="314" actId="26606"/>
          <ac:spMkLst>
            <pc:docMk/>
            <pc:sldMk cId="1331389272" sldId="257"/>
            <ac:spMk id="15" creationId="{08C9B587-E65E-4B52-B37C-ABEBB6E87928}"/>
          </ac:spMkLst>
        </pc:spChg>
        <pc:spChg chg="add del">
          <ac:chgData name="Ribeiro Cabral Daniel" userId="e1f95736-4d56-48c4-b66a-5f39e5f9b5f8" providerId="ADAL" clId="{F044EE50-7ACF-4BC4-ABB8-29EF8CFADFC9}" dt="2023-12-15T08:15:18.550" v="320" actId="26606"/>
          <ac:spMkLst>
            <pc:docMk/>
            <pc:sldMk cId="1331389272" sldId="257"/>
            <ac:spMk id="22" creationId="{65219498-D544-41AC-98FE-8F956EF66A62}"/>
          </ac:spMkLst>
        </pc:spChg>
        <pc:spChg chg="add del">
          <ac:chgData name="Ribeiro Cabral Daniel" userId="e1f95736-4d56-48c4-b66a-5f39e5f9b5f8" providerId="ADAL" clId="{F044EE50-7ACF-4BC4-ABB8-29EF8CFADFC9}" dt="2023-12-15T08:15:18.550" v="320" actId="26606"/>
          <ac:spMkLst>
            <pc:docMk/>
            <pc:sldMk cId="1331389272" sldId="257"/>
            <ac:spMk id="23" creationId="{F500DBFC-17A9-4E0A-AEE2-A49F9AEEF0FD}"/>
          </ac:spMkLst>
        </pc:spChg>
        <pc:spChg chg="add">
          <ac:chgData name="Ribeiro Cabral Daniel" userId="e1f95736-4d56-48c4-b66a-5f39e5f9b5f8" providerId="ADAL" clId="{F044EE50-7ACF-4BC4-ABB8-29EF8CFADFC9}" dt="2023-12-15T08:31:24.277" v="924" actId="26606"/>
          <ac:spMkLst>
            <pc:docMk/>
            <pc:sldMk cId="1331389272" sldId="257"/>
            <ac:spMk id="2055" creationId="{D009D6D5-DAC2-4A8B-A17A-E206B9012D09}"/>
          </ac:spMkLst>
        </pc:spChg>
        <pc:grpChg chg="add del">
          <ac:chgData name="Ribeiro Cabral Daniel" userId="e1f95736-4d56-48c4-b66a-5f39e5f9b5f8" providerId="ADAL" clId="{F044EE50-7ACF-4BC4-ABB8-29EF8CFADFC9}" dt="2023-12-15T08:15:11.140" v="318" actId="26606"/>
          <ac:grpSpMkLst>
            <pc:docMk/>
            <pc:sldMk cId="1331389272" sldId="257"/>
            <ac:grpSpMk id="14" creationId="{89D1390B-7E13-4B4F-9CB2-391063412E54}"/>
          </ac:grpSpMkLst>
        </pc:grpChg>
        <pc:grpChg chg="add del">
          <ac:chgData name="Ribeiro Cabral Daniel" userId="e1f95736-4d56-48c4-b66a-5f39e5f9b5f8" providerId="ADAL" clId="{F044EE50-7ACF-4BC4-ABB8-29EF8CFADFC9}" dt="2023-12-15T08:15:18.550" v="320" actId="26606"/>
          <ac:grpSpMkLst>
            <pc:docMk/>
            <pc:sldMk cId="1331389272" sldId="257"/>
            <ac:grpSpMk id="24" creationId="{D74613BB-817C-4C4F-8A24-4936F2F064C0}"/>
          </ac:grpSpMkLst>
        </pc:grpChg>
        <pc:picChg chg="add del">
          <ac:chgData name="Ribeiro Cabral Daniel" userId="e1f95736-4d56-48c4-b66a-5f39e5f9b5f8" providerId="ADAL" clId="{F044EE50-7ACF-4BC4-ABB8-29EF8CFADFC9}" dt="2023-12-15T08:15:09.299" v="314" actId="26606"/>
          <ac:picMkLst>
            <pc:docMk/>
            <pc:sldMk cId="1331389272" sldId="257"/>
            <ac:picMk id="5" creationId="{0AE22408-46C9-1361-E0B2-C56D9815EBF9}"/>
          </ac:picMkLst>
        </pc:picChg>
        <pc:picChg chg="add del">
          <ac:chgData name="Ribeiro Cabral Daniel" userId="e1f95736-4d56-48c4-b66a-5f39e5f9b5f8" providerId="ADAL" clId="{F044EE50-7ACF-4BC4-ABB8-29EF8CFADFC9}" dt="2023-12-15T08:15:11.140" v="318" actId="26606"/>
          <ac:picMkLst>
            <pc:docMk/>
            <pc:sldMk cId="1331389272" sldId="257"/>
            <ac:picMk id="7" creationId="{6B96EF47-3D24-0FF0-0F93-6C3AC217396E}"/>
          </ac:picMkLst>
        </pc:picChg>
        <pc:picChg chg="add del">
          <ac:chgData name="Ribeiro Cabral Daniel" userId="e1f95736-4d56-48c4-b66a-5f39e5f9b5f8" providerId="ADAL" clId="{F044EE50-7ACF-4BC4-ABB8-29EF8CFADFC9}" dt="2023-12-15T08:15:10.095" v="316" actId="26606"/>
          <ac:picMkLst>
            <pc:docMk/>
            <pc:sldMk cId="1331389272" sldId="257"/>
            <ac:picMk id="17" creationId="{B1D04A09-3A13-3E95-C2C4-4EAB61D7DA2D}"/>
          </ac:picMkLst>
        </pc:picChg>
        <pc:picChg chg="add del">
          <ac:chgData name="Ribeiro Cabral Daniel" userId="e1f95736-4d56-48c4-b66a-5f39e5f9b5f8" providerId="ADAL" clId="{F044EE50-7ACF-4BC4-ABB8-29EF8CFADFC9}" dt="2023-12-15T08:15:18.550" v="320" actId="26606"/>
          <ac:picMkLst>
            <pc:docMk/>
            <pc:sldMk cId="1331389272" sldId="257"/>
            <ac:picMk id="28" creationId="{E21D0F31-1B6A-05C3-8FBC-444517ED4C5A}"/>
          </ac:picMkLst>
        </pc:picChg>
        <pc:picChg chg="add mod">
          <ac:chgData name="Ribeiro Cabral Daniel" userId="e1f95736-4d56-48c4-b66a-5f39e5f9b5f8" providerId="ADAL" clId="{F044EE50-7ACF-4BC4-ABB8-29EF8CFADFC9}" dt="2023-12-15T08:31:24.277" v="924" actId="26606"/>
          <ac:picMkLst>
            <pc:docMk/>
            <pc:sldMk cId="1331389272" sldId="257"/>
            <ac:picMk id="2050" creationId="{8F659072-7F52-282A-0DB0-B6C011C65EAB}"/>
          </ac:picMkLst>
        </pc:picChg>
      </pc:sldChg>
      <pc:sldChg chg="new del">
        <pc:chgData name="Ribeiro Cabral Daniel" userId="e1f95736-4d56-48c4-b66a-5f39e5f9b5f8" providerId="ADAL" clId="{F044EE50-7ACF-4BC4-ABB8-29EF8CFADFC9}" dt="2023-12-15T08:06:51.748" v="129" actId="47"/>
        <pc:sldMkLst>
          <pc:docMk/>
          <pc:sldMk cId="3745629222" sldId="257"/>
        </pc:sldMkLst>
      </pc:sldChg>
      <pc:sldChg chg="addSp delSp modSp new mod setBg modNotesTx">
        <pc:chgData name="Ribeiro Cabral Daniel" userId="e1f95736-4d56-48c4-b66a-5f39e5f9b5f8" providerId="ADAL" clId="{F044EE50-7ACF-4BC4-ABB8-29EF8CFADFC9}" dt="2023-12-21T12:14:15.821" v="3367" actId="20577"/>
        <pc:sldMkLst>
          <pc:docMk/>
          <pc:sldMk cId="1411295463" sldId="258"/>
        </pc:sldMkLst>
        <pc:spChg chg="mod">
          <ac:chgData name="Ribeiro Cabral Daniel" userId="e1f95736-4d56-48c4-b66a-5f39e5f9b5f8" providerId="ADAL" clId="{F044EE50-7ACF-4BC4-ABB8-29EF8CFADFC9}" dt="2023-12-17T14:59:39.685" v="1656" actId="26606"/>
          <ac:spMkLst>
            <pc:docMk/>
            <pc:sldMk cId="1411295463" sldId="258"/>
            <ac:spMk id="2" creationId="{925C23BD-50D5-4A0D-CD25-726A89A89641}"/>
          </ac:spMkLst>
        </pc:spChg>
        <pc:spChg chg="mod">
          <ac:chgData name="Ribeiro Cabral Daniel" userId="e1f95736-4d56-48c4-b66a-5f39e5f9b5f8" providerId="ADAL" clId="{F044EE50-7ACF-4BC4-ABB8-29EF8CFADFC9}" dt="2023-12-17T14:59:39.685" v="1656" actId="26606"/>
          <ac:spMkLst>
            <pc:docMk/>
            <pc:sldMk cId="1411295463" sldId="258"/>
            <ac:spMk id="3" creationId="{6BF79457-76D7-874C-C86D-BEFFDAAC71D2}"/>
          </ac:spMkLst>
        </pc:spChg>
        <pc:spChg chg="add del">
          <ac:chgData name="Ribeiro Cabral Daniel" userId="e1f95736-4d56-48c4-b66a-5f39e5f9b5f8" providerId="ADAL" clId="{F044EE50-7ACF-4BC4-ABB8-29EF8CFADFC9}" dt="2023-12-17T14:59:39.679" v="1655" actId="26606"/>
          <ac:spMkLst>
            <pc:docMk/>
            <pc:sldMk cId="1411295463" sldId="258"/>
            <ac:spMk id="10" creationId="{45D37F4E-DDB4-456B-97E0-9937730A039F}"/>
          </ac:spMkLst>
        </pc:spChg>
        <pc:spChg chg="add del">
          <ac:chgData name="Ribeiro Cabral Daniel" userId="e1f95736-4d56-48c4-b66a-5f39e5f9b5f8" providerId="ADAL" clId="{F044EE50-7ACF-4BC4-ABB8-29EF8CFADFC9}" dt="2023-12-17T14:59:39.679" v="1655" actId="26606"/>
          <ac:spMkLst>
            <pc:docMk/>
            <pc:sldMk cId="1411295463" sldId="258"/>
            <ac:spMk id="12" creationId="{B2DD41CD-8F47-4F56-AD12-4E2FF7696987}"/>
          </ac:spMkLst>
        </pc:spChg>
        <pc:spChg chg="add">
          <ac:chgData name="Ribeiro Cabral Daniel" userId="e1f95736-4d56-48c4-b66a-5f39e5f9b5f8" providerId="ADAL" clId="{F044EE50-7ACF-4BC4-ABB8-29EF8CFADFC9}" dt="2023-12-17T14:59:39.685" v="1656" actId="26606"/>
          <ac:spMkLst>
            <pc:docMk/>
            <pc:sldMk cId="1411295463" sldId="258"/>
            <ac:spMk id="14" creationId="{2B97F24A-32CE-4C1C-A50D-3016B394DCFB}"/>
          </ac:spMkLst>
        </pc:spChg>
        <pc:spChg chg="add">
          <ac:chgData name="Ribeiro Cabral Daniel" userId="e1f95736-4d56-48c4-b66a-5f39e5f9b5f8" providerId="ADAL" clId="{F044EE50-7ACF-4BC4-ABB8-29EF8CFADFC9}" dt="2023-12-17T14:59:39.685" v="1656" actId="26606"/>
          <ac:spMkLst>
            <pc:docMk/>
            <pc:sldMk cId="1411295463" sldId="258"/>
            <ac:spMk id="15" creationId="{CD8B4F24-440B-49E9-B85D-733523DC064B}"/>
          </ac:spMkLst>
        </pc:spChg>
        <pc:picChg chg="add mod">
          <ac:chgData name="Ribeiro Cabral Daniel" userId="e1f95736-4d56-48c4-b66a-5f39e5f9b5f8" providerId="ADAL" clId="{F044EE50-7ACF-4BC4-ABB8-29EF8CFADFC9}" dt="2023-12-17T14:59:39.685" v="1656" actId="26606"/>
          <ac:picMkLst>
            <pc:docMk/>
            <pc:sldMk cId="1411295463" sldId="258"/>
            <ac:picMk id="5" creationId="{6AB83801-E3B2-5DFA-E74C-EBF846C92BA1}"/>
          </ac:picMkLst>
        </pc:picChg>
      </pc:sldChg>
      <pc:sldChg chg="new del">
        <pc:chgData name="Ribeiro Cabral Daniel" userId="e1f95736-4d56-48c4-b66a-5f39e5f9b5f8" providerId="ADAL" clId="{F044EE50-7ACF-4BC4-ABB8-29EF8CFADFC9}" dt="2023-12-15T08:06:51.748" v="129" actId="47"/>
        <pc:sldMkLst>
          <pc:docMk/>
          <pc:sldMk cId="3595135559" sldId="258"/>
        </pc:sldMkLst>
      </pc:sldChg>
      <pc:sldChg chg="addSp modSp new mod setBg modNotesTx">
        <pc:chgData name="Ribeiro Cabral Daniel" userId="e1f95736-4d56-48c4-b66a-5f39e5f9b5f8" providerId="ADAL" clId="{F044EE50-7ACF-4BC4-ABB8-29EF8CFADFC9}" dt="2023-12-21T12:14:35.496" v="3384" actId="20577"/>
        <pc:sldMkLst>
          <pc:docMk/>
          <pc:sldMk cId="987344724" sldId="259"/>
        </pc:sldMkLst>
        <pc:spChg chg="mod">
          <ac:chgData name="Ribeiro Cabral Daniel" userId="e1f95736-4d56-48c4-b66a-5f39e5f9b5f8" providerId="ADAL" clId="{F044EE50-7ACF-4BC4-ABB8-29EF8CFADFC9}" dt="2023-12-17T15:04:45.893" v="2270" actId="26606"/>
          <ac:spMkLst>
            <pc:docMk/>
            <pc:sldMk cId="987344724" sldId="259"/>
            <ac:spMk id="2" creationId="{6ACFD05B-4A2B-BB63-2840-E0D4E3FB0D50}"/>
          </ac:spMkLst>
        </pc:spChg>
        <pc:spChg chg="mod">
          <ac:chgData name="Ribeiro Cabral Daniel" userId="e1f95736-4d56-48c4-b66a-5f39e5f9b5f8" providerId="ADAL" clId="{F044EE50-7ACF-4BC4-ABB8-29EF8CFADFC9}" dt="2023-12-17T15:04:58.116" v="2273" actId="113"/>
          <ac:spMkLst>
            <pc:docMk/>
            <pc:sldMk cId="987344724" sldId="259"/>
            <ac:spMk id="3" creationId="{02757F4E-6735-7ABF-6039-077A629BDA6F}"/>
          </ac:spMkLst>
        </pc:spChg>
        <pc:spChg chg="add">
          <ac:chgData name="Ribeiro Cabral Daniel" userId="e1f95736-4d56-48c4-b66a-5f39e5f9b5f8" providerId="ADAL" clId="{F044EE50-7ACF-4BC4-ABB8-29EF8CFADFC9}" dt="2023-12-17T15:04:45.893" v="2270" actId="26606"/>
          <ac:spMkLst>
            <pc:docMk/>
            <pc:sldMk cId="987344724" sldId="259"/>
            <ac:spMk id="1031" creationId="{45D37F4E-DDB4-456B-97E0-9937730A039F}"/>
          </ac:spMkLst>
        </pc:spChg>
        <pc:spChg chg="add">
          <ac:chgData name="Ribeiro Cabral Daniel" userId="e1f95736-4d56-48c4-b66a-5f39e5f9b5f8" providerId="ADAL" clId="{F044EE50-7ACF-4BC4-ABB8-29EF8CFADFC9}" dt="2023-12-17T15:04:45.893" v="2270" actId="26606"/>
          <ac:spMkLst>
            <pc:docMk/>
            <pc:sldMk cId="987344724" sldId="259"/>
            <ac:spMk id="1033" creationId="{B2DD41CD-8F47-4F56-AD12-4E2FF7696987}"/>
          </ac:spMkLst>
        </pc:spChg>
        <pc:picChg chg="add mod">
          <ac:chgData name="Ribeiro Cabral Daniel" userId="e1f95736-4d56-48c4-b66a-5f39e5f9b5f8" providerId="ADAL" clId="{F044EE50-7ACF-4BC4-ABB8-29EF8CFADFC9}" dt="2023-12-17T15:04:45.893" v="2270" actId="26606"/>
          <ac:picMkLst>
            <pc:docMk/>
            <pc:sldMk cId="987344724" sldId="259"/>
            <ac:picMk id="1026" creationId="{623F9080-54E1-C8C0-03AD-AB28BFF73345}"/>
          </ac:picMkLst>
        </pc:picChg>
      </pc:sldChg>
      <pc:sldChg chg="new del">
        <pc:chgData name="Ribeiro Cabral Daniel" userId="e1f95736-4d56-48c4-b66a-5f39e5f9b5f8" providerId="ADAL" clId="{F044EE50-7ACF-4BC4-ABB8-29EF8CFADFC9}" dt="2023-12-15T08:06:51.748" v="129" actId="47"/>
        <pc:sldMkLst>
          <pc:docMk/>
          <pc:sldMk cId="2059799070" sldId="259"/>
        </pc:sldMkLst>
      </pc:sldChg>
      <pc:sldChg chg="new del">
        <pc:chgData name="Ribeiro Cabral Daniel" userId="e1f95736-4d56-48c4-b66a-5f39e5f9b5f8" providerId="ADAL" clId="{F044EE50-7ACF-4BC4-ABB8-29EF8CFADFC9}" dt="2023-12-15T08:06:51.748" v="129" actId="47"/>
        <pc:sldMkLst>
          <pc:docMk/>
          <pc:sldMk cId="1698390390" sldId="260"/>
        </pc:sldMkLst>
      </pc:sldChg>
      <pc:sldChg chg="addSp modSp new mod setBg modNotesTx">
        <pc:chgData name="Ribeiro Cabral Daniel" userId="e1f95736-4d56-48c4-b66a-5f39e5f9b5f8" providerId="ADAL" clId="{F044EE50-7ACF-4BC4-ABB8-29EF8CFADFC9}" dt="2023-12-21T12:14:39.206" v="3389" actId="20577"/>
        <pc:sldMkLst>
          <pc:docMk/>
          <pc:sldMk cId="3176616637" sldId="260"/>
        </pc:sldMkLst>
        <pc:spChg chg="mod">
          <ac:chgData name="Ribeiro Cabral Daniel" userId="e1f95736-4d56-48c4-b66a-5f39e5f9b5f8" providerId="ADAL" clId="{F044EE50-7ACF-4BC4-ABB8-29EF8CFADFC9}" dt="2023-12-17T15:10:03.815" v="2717" actId="26606"/>
          <ac:spMkLst>
            <pc:docMk/>
            <pc:sldMk cId="3176616637" sldId="260"/>
            <ac:spMk id="2" creationId="{DE06939B-954A-2E09-DC62-0DE9B3D56526}"/>
          </ac:spMkLst>
        </pc:spChg>
        <pc:spChg chg="mod">
          <ac:chgData name="Ribeiro Cabral Daniel" userId="e1f95736-4d56-48c4-b66a-5f39e5f9b5f8" providerId="ADAL" clId="{F044EE50-7ACF-4BC4-ABB8-29EF8CFADFC9}" dt="2023-12-17T15:11:01.392" v="2801" actId="20577"/>
          <ac:spMkLst>
            <pc:docMk/>
            <pc:sldMk cId="3176616637" sldId="260"/>
            <ac:spMk id="3" creationId="{7AC24563-1B3D-79BF-1E6C-72D03C190E90}"/>
          </ac:spMkLst>
        </pc:spChg>
        <pc:spChg chg="add">
          <ac:chgData name="Ribeiro Cabral Daniel" userId="e1f95736-4d56-48c4-b66a-5f39e5f9b5f8" providerId="ADAL" clId="{F044EE50-7ACF-4BC4-ABB8-29EF8CFADFC9}" dt="2023-12-17T15:10:03.815" v="2717" actId="26606"/>
          <ac:spMkLst>
            <pc:docMk/>
            <pc:sldMk cId="3176616637" sldId="260"/>
            <ac:spMk id="10" creationId="{F13C74B1-5B17-4795-BED0-7140497B445A}"/>
          </ac:spMkLst>
        </pc:spChg>
        <pc:spChg chg="add">
          <ac:chgData name="Ribeiro Cabral Daniel" userId="e1f95736-4d56-48c4-b66a-5f39e5f9b5f8" providerId="ADAL" clId="{F044EE50-7ACF-4BC4-ABB8-29EF8CFADFC9}" dt="2023-12-17T15:10:03.815" v="2717" actId="26606"/>
          <ac:spMkLst>
            <pc:docMk/>
            <pc:sldMk cId="3176616637" sldId="260"/>
            <ac:spMk id="12" creationId="{D4974D33-8DC5-464E-8C6D-BE58F0669C17}"/>
          </ac:spMkLst>
        </pc:spChg>
        <pc:picChg chg="add mod">
          <ac:chgData name="Ribeiro Cabral Daniel" userId="e1f95736-4d56-48c4-b66a-5f39e5f9b5f8" providerId="ADAL" clId="{F044EE50-7ACF-4BC4-ABB8-29EF8CFADFC9}" dt="2023-12-17T15:10:03.815" v="2717" actId="26606"/>
          <ac:picMkLst>
            <pc:docMk/>
            <pc:sldMk cId="3176616637" sldId="260"/>
            <ac:picMk id="5" creationId="{4704589B-54AB-FBF1-BA3D-D50DFD554EE1}"/>
          </ac:picMkLst>
        </pc:picChg>
      </pc:sldChg>
      <pc:sldChg chg="addSp delSp modSp new mod modNotesTx">
        <pc:chgData name="Ribeiro Cabral Daniel" userId="e1f95736-4d56-48c4-b66a-5f39e5f9b5f8" providerId="ADAL" clId="{F044EE50-7ACF-4BC4-ABB8-29EF8CFADFC9}" dt="2023-12-21T12:14:42.442" v="3395" actId="20577"/>
        <pc:sldMkLst>
          <pc:docMk/>
          <pc:sldMk cId="715295412" sldId="261"/>
        </pc:sldMkLst>
        <pc:spChg chg="mod">
          <ac:chgData name="Ribeiro Cabral Daniel" userId="e1f95736-4d56-48c4-b66a-5f39e5f9b5f8" providerId="ADAL" clId="{F044EE50-7ACF-4BC4-ABB8-29EF8CFADFC9}" dt="2023-12-15T08:41:30.234" v="1244" actId="20577"/>
          <ac:spMkLst>
            <pc:docMk/>
            <pc:sldMk cId="715295412" sldId="261"/>
            <ac:spMk id="2" creationId="{536A9828-8FFC-9DDA-C766-0ADFA3F55DD2}"/>
          </ac:spMkLst>
        </pc:spChg>
        <pc:spChg chg="del">
          <ac:chgData name="Ribeiro Cabral Daniel" userId="e1f95736-4d56-48c4-b66a-5f39e5f9b5f8" providerId="ADAL" clId="{F044EE50-7ACF-4BC4-ABB8-29EF8CFADFC9}" dt="2023-12-20T19:37:14.961" v="3330" actId="478"/>
          <ac:spMkLst>
            <pc:docMk/>
            <pc:sldMk cId="715295412" sldId="261"/>
            <ac:spMk id="3" creationId="{0D440F1A-9D56-3D21-CD09-3CF3A98B8B69}"/>
          </ac:spMkLst>
        </pc:spChg>
        <pc:picChg chg="add mod">
          <ac:chgData name="Ribeiro Cabral Daniel" userId="e1f95736-4d56-48c4-b66a-5f39e5f9b5f8" providerId="ADAL" clId="{F044EE50-7ACF-4BC4-ABB8-29EF8CFADFC9}" dt="2023-12-17T15:12:18.185" v="2811" actId="1076"/>
          <ac:picMkLst>
            <pc:docMk/>
            <pc:sldMk cId="715295412" sldId="261"/>
            <ac:picMk id="2050" creationId="{3B38847F-92D1-B943-8028-8010C5EF11D3}"/>
          </ac:picMkLst>
        </pc:picChg>
        <pc:picChg chg="add mod">
          <ac:chgData name="Ribeiro Cabral Daniel" userId="e1f95736-4d56-48c4-b66a-5f39e5f9b5f8" providerId="ADAL" clId="{F044EE50-7ACF-4BC4-ABB8-29EF8CFADFC9}" dt="2023-12-17T15:12:10.539" v="2810" actId="1076"/>
          <ac:picMkLst>
            <pc:docMk/>
            <pc:sldMk cId="715295412" sldId="261"/>
            <ac:picMk id="2052" creationId="{6D892C75-EC0B-8CC6-C613-5E73694B3B07}"/>
          </ac:picMkLst>
        </pc:picChg>
      </pc:sldChg>
      <pc:sldChg chg="addSp modSp new mod setBg modNotesTx">
        <pc:chgData name="Ribeiro Cabral Daniel" userId="e1f95736-4d56-48c4-b66a-5f39e5f9b5f8" providerId="ADAL" clId="{F044EE50-7ACF-4BC4-ABB8-29EF8CFADFC9}" dt="2023-12-22T08:10:09.939" v="3571" actId="20577"/>
        <pc:sldMkLst>
          <pc:docMk/>
          <pc:sldMk cId="635220645" sldId="262"/>
        </pc:sldMkLst>
        <pc:spChg chg="mod">
          <ac:chgData name="Ribeiro Cabral Daniel" userId="e1f95736-4d56-48c4-b66a-5f39e5f9b5f8" providerId="ADAL" clId="{F044EE50-7ACF-4BC4-ABB8-29EF8CFADFC9}" dt="2023-12-17T14:55:51.118" v="1434" actId="26606"/>
          <ac:spMkLst>
            <pc:docMk/>
            <pc:sldMk cId="635220645" sldId="262"/>
            <ac:spMk id="2" creationId="{ECDCAF61-CAE3-A3A6-8D14-A0C2DE2B066B}"/>
          </ac:spMkLst>
        </pc:spChg>
        <pc:spChg chg="mod">
          <ac:chgData name="Ribeiro Cabral Daniel" userId="e1f95736-4d56-48c4-b66a-5f39e5f9b5f8" providerId="ADAL" clId="{F044EE50-7ACF-4BC4-ABB8-29EF8CFADFC9}" dt="2023-12-22T08:10:09.939" v="3571" actId="20577"/>
          <ac:spMkLst>
            <pc:docMk/>
            <pc:sldMk cId="635220645" sldId="262"/>
            <ac:spMk id="3" creationId="{CFE92E55-9F40-8D04-D498-10EEBA8BB185}"/>
          </ac:spMkLst>
        </pc:spChg>
        <pc:spChg chg="add">
          <ac:chgData name="Ribeiro Cabral Daniel" userId="e1f95736-4d56-48c4-b66a-5f39e5f9b5f8" providerId="ADAL" clId="{F044EE50-7ACF-4BC4-ABB8-29EF8CFADFC9}" dt="2023-12-17T14:55:51.118" v="1434" actId="26606"/>
          <ac:spMkLst>
            <pc:docMk/>
            <pc:sldMk cId="635220645" sldId="262"/>
            <ac:spMk id="10" creationId="{45D37F4E-DDB4-456B-97E0-9937730A039F}"/>
          </ac:spMkLst>
        </pc:spChg>
        <pc:spChg chg="add">
          <ac:chgData name="Ribeiro Cabral Daniel" userId="e1f95736-4d56-48c4-b66a-5f39e5f9b5f8" providerId="ADAL" clId="{F044EE50-7ACF-4BC4-ABB8-29EF8CFADFC9}" dt="2023-12-17T14:55:51.118" v="1434" actId="26606"/>
          <ac:spMkLst>
            <pc:docMk/>
            <pc:sldMk cId="635220645" sldId="262"/>
            <ac:spMk id="12" creationId="{B2DD41CD-8F47-4F56-AD12-4E2FF7696987}"/>
          </ac:spMkLst>
        </pc:spChg>
        <pc:picChg chg="add mod">
          <ac:chgData name="Ribeiro Cabral Daniel" userId="e1f95736-4d56-48c4-b66a-5f39e5f9b5f8" providerId="ADAL" clId="{F044EE50-7ACF-4BC4-ABB8-29EF8CFADFC9}" dt="2023-12-17T14:55:51.118" v="1434" actId="26606"/>
          <ac:picMkLst>
            <pc:docMk/>
            <pc:sldMk cId="635220645" sldId="262"/>
            <ac:picMk id="5" creationId="{FDBCB35F-006D-D38D-31B8-342A8ED45C53}"/>
          </ac:picMkLst>
        </pc:picChg>
      </pc:sldChg>
      <pc:sldChg chg="addSp delSp modSp new mod setBg modNotesTx">
        <pc:chgData name="Ribeiro Cabral Daniel" userId="e1f95736-4d56-48c4-b66a-5f39e5f9b5f8" providerId="ADAL" clId="{F044EE50-7ACF-4BC4-ABB8-29EF8CFADFC9}" dt="2023-12-21T20:16:57.321" v="3467" actId="15"/>
        <pc:sldMkLst>
          <pc:docMk/>
          <pc:sldMk cId="3211351146" sldId="263"/>
        </pc:sldMkLst>
        <pc:spChg chg="mod">
          <ac:chgData name="Ribeiro Cabral Daniel" userId="e1f95736-4d56-48c4-b66a-5f39e5f9b5f8" providerId="ADAL" clId="{F044EE50-7ACF-4BC4-ABB8-29EF8CFADFC9}" dt="2023-12-20T19:37:40.903" v="3338" actId="26606"/>
          <ac:spMkLst>
            <pc:docMk/>
            <pc:sldMk cId="3211351146" sldId="263"/>
            <ac:spMk id="2" creationId="{C7A79DBA-66BE-A3F4-E386-53A52F0858C9}"/>
          </ac:spMkLst>
        </pc:spChg>
        <pc:spChg chg="del mod">
          <ac:chgData name="Ribeiro Cabral Daniel" userId="e1f95736-4d56-48c4-b66a-5f39e5f9b5f8" providerId="ADAL" clId="{F044EE50-7ACF-4BC4-ABB8-29EF8CFADFC9}" dt="2023-12-20T19:37:17.951" v="3331" actId="478"/>
          <ac:spMkLst>
            <pc:docMk/>
            <pc:sldMk cId="3211351146" sldId="263"/>
            <ac:spMk id="3" creationId="{E0BACBD2-A503-597D-728F-C1DD56922FD5}"/>
          </ac:spMkLst>
        </pc:spChg>
        <pc:spChg chg="add del mod">
          <ac:chgData name="Ribeiro Cabral Daniel" userId="e1f95736-4d56-48c4-b66a-5f39e5f9b5f8" providerId="ADAL" clId="{F044EE50-7ACF-4BC4-ABB8-29EF8CFADFC9}" dt="2023-12-20T19:37:36.990" v="3335" actId="478"/>
          <ac:spMkLst>
            <pc:docMk/>
            <pc:sldMk cId="3211351146" sldId="263"/>
            <ac:spMk id="5" creationId="{53E87D96-175C-B179-E17D-3CC1733F4D0A}"/>
          </ac:spMkLst>
        </pc:spChg>
        <pc:spChg chg="add del">
          <ac:chgData name="Ribeiro Cabral Daniel" userId="e1f95736-4d56-48c4-b66a-5f39e5f9b5f8" providerId="ADAL" clId="{F044EE50-7ACF-4BC4-ABB8-29EF8CFADFC9}" dt="2023-12-20T19:37:40.903" v="3337" actId="26606"/>
          <ac:spMkLst>
            <pc:docMk/>
            <pc:sldMk cId="3211351146" sldId="263"/>
            <ac:spMk id="12" creationId="{D4771268-CB57-404A-9271-370EB28F6090}"/>
          </ac:spMkLst>
        </pc:spChg>
        <pc:spChg chg="add">
          <ac:chgData name="Ribeiro Cabral Daniel" userId="e1f95736-4d56-48c4-b66a-5f39e5f9b5f8" providerId="ADAL" clId="{F044EE50-7ACF-4BC4-ABB8-29EF8CFADFC9}" dt="2023-12-20T19:37:40.903" v="3338" actId="26606"/>
          <ac:spMkLst>
            <pc:docMk/>
            <pc:sldMk cId="3211351146" sldId="263"/>
            <ac:spMk id="14" creationId="{D12DDE76-C203-4047-9998-63900085B5E8}"/>
          </ac:spMkLst>
        </pc:spChg>
        <pc:picChg chg="add mod">
          <ac:chgData name="Ribeiro Cabral Daniel" userId="e1f95736-4d56-48c4-b66a-5f39e5f9b5f8" providerId="ADAL" clId="{F044EE50-7ACF-4BC4-ABB8-29EF8CFADFC9}" dt="2023-12-20T19:37:40.903" v="3338" actId="26606"/>
          <ac:picMkLst>
            <pc:docMk/>
            <pc:sldMk cId="3211351146" sldId="263"/>
            <ac:picMk id="7" creationId="{2C1FF73B-4E8A-6F83-2F92-37B991BB358F}"/>
          </ac:picMkLst>
        </pc:picChg>
      </pc:sldChg>
      <pc:sldChg chg="modSp new mod modShow">
        <pc:chgData name="Ribeiro Cabral Daniel" userId="e1f95736-4d56-48c4-b66a-5f39e5f9b5f8" providerId="ADAL" clId="{F044EE50-7ACF-4BC4-ABB8-29EF8CFADFC9}" dt="2023-12-21T12:15:17.298" v="3445" actId="729"/>
        <pc:sldMkLst>
          <pc:docMk/>
          <pc:sldMk cId="3460503228" sldId="264"/>
        </pc:sldMkLst>
        <pc:spChg chg="mod">
          <ac:chgData name="Ribeiro Cabral Daniel" userId="e1f95736-4d56-48c4-b66a-5f39e5f9b5f8" providerId="ADAL" clId="{F044EE50-7ACF-4BC4-ABB8-29EF8CFADFC9}" dt="2023-12-15T09:17:52.344" v="1346" actId="20577"/>
          <ac:spMkLst>
            <pc:docMk/>
            <pc:sldMk cId="3460503228" sldId="264"/>
            <ac:spMk id="2" creationId="{8DB40068-2943-71D6-6741-58EA31399766}"/>
          </ac:spMkLst>
        </pc:spChg>
        <pc:spChg chg="mod">
          <ac:chgData name="Ribeiro Cabral Daniel" userId="e1f95736-4d56-48c4-b66a-5f39e5f9b5f8" providerId="ADAL" clId="{F044EE50-7ACF-4BC4-ABB8-29EF8CFADFC9}" dt="2023-12-17T15:45:54.109" v="3005" actId="20577"/>
          <ac:spMkLst>
            <pc:docMk/>
            <pc:sldMk cId="3460503228" sldId="264"/>
            <ac:spMk id="3" creationId="{AE956D1D-E3EF-B3F1-6FB6-C1A973AC9E46}"/>
          </ac:spMkLst>
        </pc:spChg>
      </pc:sldChg>
      <pc:sldChg chg="addSp delSp modSp new mod modNotesTx">
        <pc:chgData name="Ribeiro Cabral Daniel" userId="e1f95736-4d56-48c4-b66a-5f39e5f9b5f8" providerId="ADAL" clId="{F044EE50-7ACF-4BC4-ABB8-29EF8CFADFC9}" dt="2023-12-21T12:15:02.434" v="3439" actId="20577"/>
        <pc:sldMkLst>
          <pc:docMk/>
          <pc:sldMk cId="3477071207" sldId="265"/>
        </pc:sldMkLst>
        <pc:spChg chg="mod">
          <ac:chgData name="Ribeiro Cabral Daniel" userId="e1f95736-4d56-48c4-b66a-5f39e5f9b5f8" providerId="ADAL" clId="{F044EE50-7ACF-4BC4-ABB8-29EF8CFADFC9}" dt="2023-12-15T09:17:30.537" v="1314" actId="20577"/>
          <ac:spMkLst>
            <pc:docMk/>
            <pc:sldMk cId="3477071207" sldId="265"/>
            <ac:spMk id="2" creationId="{5784BD59-AED5-E227-D8A4-E1A0866EC082}"/>
          </ac:spMkLst>
        </pc:spChg>
        <pc:spChg chg="del">
          <ac:chgData name="Ribeiro Cabral Daniel" userId="e1f95736-4d56-48c4-b66a-5f39e5f9b5f8" providerId="ADAL" clId="{F044EE50-7ACF-4BC4-ABB8-29EF8CFADFC9}" dt="2023-12-17T15:43:09.399" v="2841" actId="3680"/>
          <ac:spMkLst>
            <pc:docMk/>
            <pc:sldMk cId="3477071207" sldId="265"/>
            <ac:spMk id="3" creationId="{D601BA8E-0E35-35A8-E474-BF81785FC8AC}"/>
          </ac:spMkLst>
        </pc:spChg>
        <pc:graphicFrameChg chg="add mod ord modGraphic">
          <ac:chgData name="Ribeiro Cabral Daniel" userId="e1f95736-4d56-48c4-b66a-5f39e5f9b5f8" providerId="ADAL" clId="{F044EE50-7ACF-4BC4-ABB8-29EF8CFADFC9}" dt="2023-12-17T15:51:44.773" v="3329" actId="113"/>
          <ac:graphicFrameMkLst>
            <pc:docMk/>
            <pc:sldMk cId="3477071207" sldId="265"/>
            <ac:graphicFrameMk id="4" creationId="{1D477744-75FA-EB40-1CF3-C13B054B5CC0}"/>
          </ac:graphicFrameMkLst>
        </pc:graphicFrameChg>
      </pc:sldChg>
      <pc:sldChg chg="addSp delSp modSp new mod setBg modNotesTx">
        <pc:chgData name="Ribeiro Cabral Daniel" userId="e1f95736-4d56-48c4-b66a-5f39e5f9b5f8" providerId="ADAL" clId="{F044EE50-7ACF-4BC4-ABB8-29EF8CFADFC9}" dt="2023-12-21T12:15:05.011" v="3444" actId="20577"/>
        <pc:sldMkLst>
          <pc:docMk/>
          <pc:sldMk cId="3418722698" sldId="266"/>
        </pc:sldMkLst>
        <pc:spChg chg="mod">
          <ac:chgData name="Ribeiro Cabral Daniel" userId="e1f95736-4d56-48c4-b66a-5f39e5f9b5f8" providerId="ADAL" clId="{F044EE50-7ACF-4BC4-ABB8-29EF8CFADFC9}" dt="2023-12-17T15:50:15.647" v="3286" actId="26606"/>
          <ac:spMkLst>
            <pc:docMk/>
            <pc:sldMk cId="3418722698" sldId="266"/>
            <ac:spMk id="2" creationId="{09B443F2-40ED-45FC-4A0E-D9CE60E82069}"/>
          </ac:spMkLst>
        </pc:spChg>
        <pc:spChg chg="add del">
          <ac:chgData name="Ribeiro Cabral Daniel" userId="e1f95736-4d56-48c4-b66a-5f39e5f9b5f8" providerId="ADAL" clId="{F044EE50-7ACF-4BC4-ABB8-29EF8CFADFC9}" dt="2023-12-17T15:24:48.366" v="2840" actId="26606"/>
          <ac:spMkLst>
            <pc:docMk/>
            <pc:sldMk cId="3418722698" sldId="266"/>
            <ac:spMk id="3" creationId="{FB2488B7-3842-4CD9-C91C-5EB2DA7292A6}"/>
          </ac:spMkLst>
        </pc:spChg>
        <pc:spChg chg="add del">
          <ac:chgData name="Ribeiro Cabral Daniel" userId="e1f95736-4d56-48c4-b66a-5f39e5f9b5f8" providerId="ADAL" clId="{F044EE50-7ACF-4BC4-ABB8-29EF8CFADFC9}" dt="2023-12-17T15:24:46.072" v="2835" actId="26606"/>
          <ac:spMkLst>
            <pc:docMk/>
            <pc:sldMk cId="3418722698" sldId="266"/>
            <ac:spMk id="9" creationId="{7B1AB9FE-36F5-4FD1-9850-DB5C5AD4828F}"/>
          </ac:spMkLst>
        </pc:spChg>
        <pc:spChg chg="add del">
          <ac:chgData name="Ribeiro Cabral Daniel" userId="e1f95736-4d56-48c4-b66a-5f39e5f9b5f8" providerId="ADAL" clId="{F044EE50-7ACF-4BC4-ABB8-29EF8CFADFC9}" dt="2023-12-17T15:24:46.072" v="2835" actId="26606"/>
          <ac:spMkLst>
            <pc:docMk/>
            <pc:sldMk cId="3418722698" sldId="266"/>
            <ac:spMk id="11" creationId="{F489C2E0-4895-4B72-85EA-7EE9FAFFDC7E}"/>
          </ac:spMkLst>
        </pc:spChg>
        <pc:spChg chg="add del">
          <ac:chgData name="Ribeiro Cabral Daniel" userId="e1f95736-4d56-48c4-b66a-5f39e5f9b5f8" providerId="ADAL" clId="{F044EE50-7ACF-4BC4-ABB8-29EF8CFADFC9}" dt="2023-12-17T15:24:46.711" v="2837" actId="26606"/>
          <ac:spMkLst>
            <pc:docMk/>
            <pc:sldMk cId="3418722698" sldId="266"/>
            <ac:spMk id="13" creationId="{F13C74B1-5B17-4795-BED0-7140497B445A}"/>
          </ac:spMkLst>
        </pc:spChg>
        <pc:spChg chg="add del">
          <ac:chgData name="Ribeiro Cabral Daniel" userId="e1f95736-4d56-48c4-b66a-5f39e5f9b5f8" providerId="ADAL" clId="{F044EE50-7ACF-4BC4-ABB8-29EF8CFADFC9}" dt="2023-12-17T15:24:46.711" v="2837" actId="26606"/>
          <ac:spMkLst>
            <pc:docMk/>
            <pc:sldMk cId="3418722698" sldId="266"/>
            <ac:spMk id="14" creationId="{D4974D33-8DC5-464E-8C6D-BE58F0669C17}"/>
          </ac:spMkLst>
        </pc:spChg>
        <pc:spChg chg="add del">
          <ac:chgData name="Ribeiro Cabral Daniel" userId="e1f95736-4d56-48c4-b66a-5f39e5f9b5f8" providerId="ADAL" clId="{F044EE50-7ACF-4BC4-ABB8-29EF8CFADFC9}" dt="2023-12-17T15:24:46.711" v="2837" actId="26606"/>
          <ac:spMkLst>
            <pc:docMk/>
            <pc:sldMk cId="3418722698" sldId="266"/>
            <ac:spMk id="15" creationId="{FB2488B7-3842-4CD9-C91C-5EB2DA7292A6}"/>
          </ac:spMkLst>
        </pc:spChg>
        <pc:spChg chg="add del">
          <ac:chgData name="Ribeiro Cabral Daniel" userId="e1f95736-4d56-48c4-b66a-5f39e5f9b5f8" providerId="ADAL" clId="{F044EE50-7ACF-4BC4-ABB8-29EF8CFADFC9}" dt="2023-12-17T15:24:48.348" v="2839" actId="26606"/>
          <ac:spMkLst>
            <pc:docMk/>
            <pc:sldMk cId="3418722698" sldId="266"/>
            <ac:spMk id="17" creationId="{B6924B03-77BD-EAE3-2854-43363FF8E6BB}"/>
          </ac:spMkLst>
        </pc:spChg>
        <pc:spChg chg="add del">
          <ac:chgData name="Ribeiro Cabral Daniel" userId="e1f95736-4d56-48c4-b66a-5f39e5f9b5f8" providerId="ADAL" clId="{F044EE50-7ACF-4BC4-ABB8-29EF8CFADFC9}" dt="2023-12-17T15:24:48.348" v="2839" actId="26606"/>
          <ac:spMkLst>
            <pc:docMk/>
            <pc:sldMk cId="3418722698" sldId="266"/>
            <ac:spMk id="19" creationId="{4D60F200-5EB0-B223-2439-C96C67F0FEE1}"/>
          </ac:spMkLst>
        </pc:spChg>
        <pc:spChg chg="add del">
          <ac:chgData name="Ribeiro Cabral Daniel" userId="e1f95736-4d56-48c4-b66a-5f39e5f9b5f8" providerId="ADAL" clId="{F044EE50-7ACF-4BC4-ABB8-29EF8CFADFC9}" dt="2023-12-17T15:24:48.348" v="2839" actId="26606"/>
          <ac:spMkLst>
            <pc:docMk/>
            <pc:sldMk cId="3418722698" sldId="266"/>
            <ac:spMk id="20" creationId="{A6567EA8-C72D-4B9B-D23F-6B2E9F9C9F47}"/>
          </ac:spMkLst>
        </pc:spChg>
        <pc:spChg chg="add del">
          <ac:chgData name="Ribeiro Cabral Daniel" userId="e1f95736-4d56-48c4-b66a-5f39e5f9b5f8" providerId="ADAL" clId="{F044EE50-7ACF-4BC4-ABB8-29EF8CFADFC9}" dt="2023-12-17T15:24:48.348" v="2839" actId="26606"/>
          <ac:spMkLst>
            <pc:docMk/>
            <pc:sldMk cId="3418722698" sldId="266"/>
            <ac:spMk id="21" creationId="{FEFBFA78-9360-1E01-5448-6D5AE0A32601}"/>
          </ac:spMkLst>
        </pc:spChg>
        <pc:spChg chg="add del">
          <ac:chgData name="Ribeiro Cabral Daniel" userId="e1f95736-4d56-48c4-b66a-5f39e5f9b5f8" providerId="ADAL" clId="{F044EE50-7ACF-4BC4-ABB8-29EF8CFADFC9}" dt="2023-12-17T15:24:48.348" v="2839" actId="26606"/>
          <ac:spMkLst>
            <pc:docMk/>
            <pc:sldMk cId="3418722698" sldId="266"/>
            <ac:spMk id="22" creationId="{1740453C-744F-DB3A-47EC-15EACE1DC117}"/>
          </ac:spMkLst>
        </pc:spChg>
        <pc:spChg chg="add del">
          <ac:chgData name="Ribeiro Cabral Daniel" userId="e1f95736-4d56-48c4-b66a-5f39e5f9b5f8" providerId="ADAL" clId="{F044EE50-7ACF-4BC4-ABB8-29EF8CFADFC9}" dt="2023-12-17T15:50:06.768" v="3284" actId="26606"/>
          <ac:spMkLst>
            <pc:docMk/>
            <pc:sldMk cId="3418722698" sldId="266"/>
            <ac:spMk id="24" creationId="{F13C74B1-5B17-4795-BED0-7140497B445A}"/>
          </ac:spMkLst>
        </pc:spChg>
        <pc:spChg chg="add del">
          <ac:chgData name="Ribeiro Cabral Daniel" userId="e1f95736-4d56-48c4-b66a-5f39e5f9b5f8" providerId="ADAL" clId="{F044EE50-7ACF-4BC4-ABB8-29EF8CFADFC9}" dt="2023-12-17T15:50:06.768" v="3284" actId="26606"/>
          <ac:spMkLst>
            <pc:docMk/>
            <pc:sldMk cId="3418722698" sldId="266"/>
            <ac:spMk id="25" creationId="{D4974D33-8DC5-464E-8C6D-BE58F0669C17}"/>
          </ac:spMkLst>
        </pc:spChg>
        <pc:spChg chg="add del">
          <ac:chgData name="Ribeiro Cabral Daniel" userId="e1f95736-4d56-48c4-b66a-5f39e5f9b5f8" providerId="ADAL" clId="{F044EE50-7ACF-4BC4-ABB8-29EF8CFADFC9}" dt="2023-12-17T15:50:11.802" v="3285" actId="478"/>
          <ac:spMkLst>
            <pc:docMk/>
            <pc:sldMk cId="3418722698" sldId="266"/>
            <ac:spMk id="26" creationId="{FB2488B7-3842-4CD9-C91C-5EB2DA7292A6}"/>
          </ac:spMkLst>
        </pc:spChg>
        <pc:spChg chg="add del">
          <ac:chgData name="Ribeiro Cabral Daniel" userId="e1f95736-4d56-48c4-b66a-5f39e5f9b5f8" providerId="ADAL" clId="{F044EE50-7ACF-4BC4-ABB8-29EF8CFADFC9}" dt="2023-12-17T15:50:15.647" v="3286" actId="26606"/>
          <ac:spMkLst>
            <pc:docMk/>
            <pc:sldMk cId="3418722698" sldId="266"/>
            <ac:spMk id="3079" creationId="{F13C74B1-5B17-4795-BED0-7140497B445A}"/>
          </ac:spMkLst>
        </pc:spChg>
        <pc:spChg chg="add del">
          <ac:chgData name="Ribeiro Cabral Daniel" userId="e1f95736-4d56-48c4-b66a-5f39e5f9b5f8" providerId="ADAL" clId="{F044EE50-7ACF-4BC4-ABB8-29EF8CFADFC9}" dt="2023-12-17T15:50:15.647" v="3286" actId="26606"/>
          <ac:spMkLst>
            <pc:docMk/>
            <pc:sldMk cId="3418722698" sldId="266"/>
            <ac:spMk id="3081" creationId="{D4974D33-8DC5-464E-8C6D-BE58F0669C17}"/>
          </ac:spMkLst>
        </pc:spChg>
        <pc:spChg chg="add">
          <ac:chgData name="Ribeiro Cabral Daniel" userId="e1f95736-4d56-48c4-b66a-5f39e5f9b5f8" providerId="ADAL" clId="{F044EE50-7ACF-4BC4-ABB8-29EF8CFADFC9}" dt="2023-12-17T15:50:15.647" v="3286" actId="26606"/>
          <ac:spMkLst>
            <pc:docMk/>
            <pc:sldMk cId="3418722698" sldId="266"/>
            <ac:spMk id="3086" creationId="{9B7AD9F6-8CE7-4299-8FC6-328F4DCD3FF9}"/>
          </ac:spMkLst>
        </pc:spChg>
        <pc:spChg chg="add">
          <ac:chgData name="Ribeiro Cabral Daniel" userId="e1f95736-4d56-48c4-b66a-5f39e5f9b5f8" providerId="ADAL" clId="{F044EE50-7ACF-4BC4-ABB8-29EF8CFADFC9}" dt="2023-12-17T15:50:15.647" v="3286" actId="26606"/>
          <ac:spMkLst>
            <pc:docMk/>
            <pc:sldMk cId="3418722698" sldId="266"/>
            <ac:spMk id="3088" creationId="{F49775AF-8896-43EE-92C6-83497D6DC56F}"/>
          </ac:spMkLst>
        </pc:spChg>
        <pc:picChg chg="add del">
          <ac:chgData name="Ribeiro Cabral Daniel" userId="e1f95736-4d56-48c4-b66a-5f39e5f9b5f8" providerId="ADAL" clId="{F044EE50-7ACF-4BC4-ABB8-29EF8CFADFC9}" dt="2023-12-17T15:24:46.072" v="2835" actId="26606"/>
          <ac:picMkLst>
            <pc:docMk/>
            <pc:sldMk cId="3418722698" sldId="266"/>
            <ac:picMk id="5" creationId="{3A334076-8686-E6F7-E6E6-EDFA19937CC2}"/>
          </ac:picMkLst>
        </pc:picChg>
        <pc:picChg chg="add del">
          <ac:chgData name="Ribeiro Cabral Daniel" userId="e1f95736-4d56-48c4-b66a-5f39e5f9b5f8" providerId="ADAL" clId="{F044EE50-7ACF-4BC4-ABB8-29EF8CFADFC9}" dt="2023-12-17T15:24:46.711" v="2837" actId="26606"/>
          <ac:picMkLst>
            <pc:docMk/>
            <pc:sldMk cId="3418722698" sldId="266"/>
            <ac:picMk id="16" creationId="{BF959542-8312-7449-7513-BD357396FD06}"/>
          </ac:picMkLst>
        </pc:picChg>
        <pc:picChg chg="add del">
          <ac:chgData name="Ribeiro Cabral Daniel" userId="e1f95736-4d56-48c4-b66a-5f39e5f9b5f8" providerId="ADAL" clId="{F044EE50-7ACF-4BC4-ABB8-29EF8CFADFC9}" dt="2023-12-17T15:24:48.348" v="2839" actId="26606"/>
          <ac:picMkLst>
            <pc:docMk/>
            <pc:sldMk cId="3418722698" sldId="266"/>
            <ac:picMk id="18" creationId="{E68F6FCE-A3BD-30ED-9C89-F1E9E3C577E5}"/>
          </ac:picMkLst>
        </pc:picChg>
        <pc:picChg chg="add del">
          <ac:chgData name="Ribeiro Cabral Daniel" userId="e1f95736-4d56-48c4-b66a-5f39e5f9b5f8" providerId="ADAL" clId="{F044EE50-7ACF-4BC4-ABB8-29EF8CFADFC9}" dt="2023-12-17T15:50:03.867" v="3282" actId="478"/>
          <ac:picMkLst>
            <pc:docMk/>
            <pc:sldMk cId="3418722698" sldId="266"/>
            <ac:picMk id="27" creationId="{BF959542-8312-7449-7513-BD357396FD06}"/>
          </ac:picMkLst>
        </pc:picChg>
        <pc:picChg chg="add mod">
          <ac:chgData name="Ribeiro Cabral Daniel" userId="e1f95736-4d56-48c4-b66a-5f39e5f9b5f8" providerId="ADAL" clId="{F044EE50-7ACF-4BC4-ABB8-29EF8CFADFC9}" dt="2023-12-17T15:50:06.768" v="3284" actId="26606"/>
          <ac:picMkLst>
            <pc:docMk/>
            <pc:sldMk cId="3418722698" sldId="266"/>
            <ac:picMk id="3074" creationId="{9BEB9AF1-C620-CC68-E985-383F8DB4921C}"/>
          </ac:picMkLst>
        </pc:picChg>
      </pc:sldChg>
      <pc:sldChg chg="addSp delSp modSp new mod setBg modNotesTx">
        <pc:chgData name="Ribeiro Cabral Daniel" userId="e1f95736-4d56-48c4-b66a-5f39e5f9b5f8" providerId="ADAL" clId="{F044EE50-7ACF-4BC4-ABB8-29EF8CFADFC9}" dt="2023-12-21T12:14:58.504" v="3434" actId="20577"/>
        <pc:sldMkLst>
          <pc:docMk/>
          <pc:sldMk cId="2938489932" sldId="267"/>
        </pc:sldMkLst>
        <pc:spChg chg="mod">
          <ac:chgData name="Ribeiro Cabral Daniel" userId="e1f95736-4d56-48c4-b66a-5f39e5f9b5f8" providerId="ADAL" clId="{F044EE50-7ACF-4BC4-ABB8-29EF8CFADFC9}" dt="2023-12-17T15:47:44.113" v="3273" actId="26606"/>
          <ac:spMkLst>
            <pc:docMk/>
            <pc:sldMk cId="2938489932" sldId="267"/>
            <ac:spMk id="2" creationId="{55D004A1-8662-DF34-BB18-2F2C10B4B59D}"/>
          </ac:spMkLst>
        </pc:spChg>
        <pc:spChg chg="add del mod">
          <ac:chgData name="Ribeiro Cabral Daniel" userId="e1f95736-4d56-48c4-b66a-5f39e5f9b5f8" providerId="ADAL" clId="{F044EE50-7ACF-4BC4-ABB8-29EF8CFADFC9}" dt="2023-12-17T15:47:44.113" v="3273" actId="26606"/>
          <ac:spMkLst>
            <pc:docMk/>
            <pc:sldMk cId="2938489932" sldId="267"/>
            <ac:spMk id="3" creationId="{2D195990-C15F-FEDC-61DB-92D15FEF35C2}"/>
          </ac:spMkLst>
        </pc:spChg>
        <pc:spChg chg="add del">
          <ac:chgData name="Ribeiro Cabral Daniel" userId="e1f95736-4d56-48c4-b66a-5f39e5f9b5f8" providerId="ADAL" clId="{F044EE50-7ACF-4BC4-ABB8-29EF8CFADFC9}" dt="2023-12-17T15:47:43.843" v="3270" actId="26606"/>
          <ac:spMkLst>
            <pc:docMk/>
            <pc:sldMk cId="2938489932" sldId="267"/>
            <ac:spMk id="8" creationId="{100EDD19-6802-4EC3-95CE-CFFAB042CFD6}"/>
          </ac:spMkLst>
        </pc:spChg>
        <pc:spChg chg="add del">
          <ac:chgData name="Ribeiro Cabral Daniel" userId="e1f95736-4d56-48c4-b66a-5f39e5f9b5f8" providerId="ADAL" clId="{F044EE50-7ACF-4BC4-ABB8-29EF8CFADFC9}" dt="2023-12-17T15:47:40.245" v="3264" actId="26606"/>
          <ac:spMkLst>
            <pc:docMk/>
            <pc:sldMk cId="2938489932" sldId="267"/>
            <ac:spMk id="9" creationId="{3ECBE1F1-D69B-4AFA-ABD5-8E41720EF6DE}"/>
          </ac:spMkLst>
        </pc:spChg>
        <pc:spChg chg="add del">
          <ac:chgData name="Ribeiro Cabral Daniel" userId="e1f95736-4d56-48c4-b66a-5f39e5f9b5f8" providerId="ADAL" clId="{F044EE50-7ACF-4BC4-ABB8-29EF8CFADFC9}" dt="2023-12-17T15:47:43.843" v="3270" actId="26606"/>
          <ac:spMkLst>
            <pc:docMk/>
            <pc:sldMk cId="2938489932" sldId="267"/>
            <ac:spMk id="10" creationId="{DB17E863-922E-4C26-BD64-E8FD41D28661}"/>
          </ac:spMkLst>
        </pc:spChg>
        <pc:spChg chg="add del">
          <ac:chgData name="Ribeiro Cabral Daniel" userId="e1f95736-4d56-48c4-b66a-5f39e5f9b5f8" providerId="ADAL" clId="{F044EE50-7ACF-4BC4-ABB8-29EF8CFADFC9}" dt="2023-12-17T15:47:40.245" v="3264" actId="26606"/>
          <ac:spMkLst>
            <pc:docMk/>
            <pc:sldMk cId="2938489932" sldId="267"/>
            <ac:spMk id="11" creationId="{603A6265-E10C-4B85-9C20-E75FCAF9CC63}"/>
          </ac:spMkLst>
        </pc:spChg>
        <pc:spChg chg="add del">
          <ac:chgData name="Ribeiro Cabral Daniel" userId="e1f95736-4d56-48c4-b66a-5f39e5f9b5f8" providerId="ADAL" clId="{F044EE50-7ACF-4BC4-ABB8-29EF8CFADFC9}" dt="2023-12-17T15:47:40.995" v="3266" actId="26606"/>
          <ac:spMkLst>
            <pc:docMk/>
            <pc:sldMk cId="2938489932" sldId="267"/>
            <ac:spMk id="13" creationId="{3847E18C-932D-4C95-AABA-FEC7C9499AD7}"/>
          </ac:spMkLst>
        </pc:spChg>
        <pc:spChg chg="add del">
          <ac:chgData name="Ribeiro Cabral Daniel" userId="e1f95736-4d56-48c4-b66a-5f39e5f9b5f8" providerId="ADAL" clId="{F044EE50-7ACF-4BC4-ABB8-29EF8CFADFC9}" dt="2023-12-17T15:47:40.995" v="3266" actId="26606"/>
          <ac:spMkLst>
            <pc:docMk/>
            <pc:sldMk cId="2938489932" sldId="267"/>
            <ac:spMk id="14" creationId="{BACC6370-2D7E-4714-9D71-7542949D7D5D}"/>
          </ac:spMkLst>
        </pc:spChg>
        <pc:spChg chg="add del">
          <ac:chgData name="Ribeiro Cabral Daniel" userId="e1f95736-4d56-48c4-b66a-5f39e5f9b5f8" providerId="ADAL" clId="{F044EE50-7ACF-4BC4-ABB8-29EF8CFADFC9}" dt="2023-12-17T15:47:40.995" v="3266" actId="26606"/>
          <ac:spMkLst>
            <pc:docMk/>
            <pc:sldMk cId="2938489932" sldId="267"/>
            <ac:spMk id="15" creationId="{3150CB11-0C61-439E-910F-5787759E72A0}"/>
          </ac:spMkLst>
        </pc:spChg>
        <pc:spChg chg="add del">
          <ac:chgData name="Ribeiro Cabral Daniel" userId="e1f95736-4d56-48c4-b66a-5f39e5f9b5f8" providerId="ADAL" clId="{F044EE50-7ACF-4BC4-ABB8-29EF8CFADFC9}" dt="2023-12-17T15:47:40.995" v="3266" actId="26606"/>
          <ac:spMkLst>
            <pc:docMk/>
            <pc:sldMk cId="2938489932" sldId="267"/>
            <ac:spMk id="16" creationId="{256B2C21-A230-48C0-8DF1-C46611373C44}"/>
          </ac:spMkLst>
        </pc:spChg>
        <pc:spChg chg="add del">
          <ac:chgData name="Ribeiro Cabral Daniel" userId="e1f95736-4d56-48c4-b66a-5f39e5f9b5f8" providerId="ADAL" clId="{F044EE50-7ACF-4BC4-ABB8-29EF8CFADFC9}" dt="2023-12-17T15:47:40.995" v="3266" actId="26606"/>
          <ac:spMkLst>
            <pc:docMk/>
            <pc:sldMk cId="2938489932" sldId="267"/>
            <ac:spMk id="17" creationId="{43F8A58B-5155-44CE-A5FF-7647B47D0A7A}"/>
          </ac:spMkLst>
        </pc:spChg>
        <pc:spChg chg="add del">
          <ac:chgData name="Ribeiro Cabral Daniel" userId="e1f95736-4d56-48c4-b66a-5f39e5f9b5f8" providerId="ADAL" clId="{F044EE50-7ACF-4BC4-ABB8-29EF8CFADFC9}" dt="2023-12-17T15:47:40.995" v="3266" actId="26606"/>
          <ac:spMkLst>
            <pc:docMk/>
            <pc:sldMk cId="2938489932" sldId="267"/>
            <ac:spMk id="19" creationId="{443F2ACA-E6D6-4028-82DD-F03C262D5DE6}"/>
          </ac:spMkLst>
        </pc:spChg>
        <pc:spChg chg="add del">
          <ac:chgData name="Ribeiro Cabral Daniel" userId="e1f95736-4d56-48c4-b66a-5f39e5f9b5f8" providerId="ADAL" clId="{F044EE50-7ACF-4BC4-ABB8-29EF8CFADFC9}" dt="2023-12-17T15:47:42.359" v="3268" actId="26606"/>
          <ac:spMkLst>
            <pc:docMk/>
            <pc:sldMk cId="2938489932" sldId="267"/>
            <ac:spMk id="21" creationId="{3ECBE1F1-D69B-4AFA-ABD5-8E41720EF6DE}"/>
          </ac:spMkLst>
        </pc:spChg>
        <pc:spChg chg="add del">
          <ac:chgData name="Ribeiro Cabral Daniel" userId="e1f95736-4d56-48c4-b66a-5f39e5f9b5f8" providerId="ADAL" clId="{F044EE50-7ACF-4BC4-ABB8-29EF8CFADFC9}" dt="2023-12-17T15:47:42.359" v="3268" actId="26606"/>
          <ac:spMkLst>
            <pc:docMk/>
            <pc:sldMk cId="2938489932" sldId="267"/>
            <ac:spMk id="23" creationId="{603A6265-E10C-4B85-9C20-E75FCAF9CC63}"/>
          </ac:spMkLst>
        </pc:spChg>
        <pc:spChg chg="add del">
          <ac:chgData name="Ribeiro Cabral Daniel" userId="e1f95736-4d56-48c4-b66a-5f39e5f9b5f8" providerId="ADAL" clId="{F044EE50-7ACF-4BC4-ABB8-29EF8CFADFC9}" dt="2023-12-17T15:47:42.359" v="3268" actId="26606"/>
          <ac:spMkLst>
            <pc:docMk/>
            <pc:sldMk cId="2938489932" sldId="267"/>
            <ac:spMk id="24" creationId="{2D195990-C15F-FEDC-61DB-92D15FEF35C2}"/>
          </ac:spMkLst>
        </pc:spChg>
        <pc:spChg chg="add del">
          <ac:chgData name="Ribeiro Cabral Daniel" userId="e1f95736-4d56-48c4-b66a-5f39e5f9b5f8" providerId="ADAL" clId="{F044EE50-7ACF-4BC4-ABB8-29EF8CFADFC9}" dt="2023-12-17T15:47:43.843" v="3270" actId="26606"/>
          <ac:spMkLst>
            <pc:docMk/>
            <pc:sldMk cId="2938489932" sldId="267"/>
            <ac:spMk id="26" creationId="{2D195990-C15F-FEDC-61DB-92D15FEF35C2}"/>
          </ac:spMkLst>
        </pc:spChg>
        <pc:spChg chg="add del">
          <ac:chgData name="Ribeiro Cabral Daniel" userId="e1f95736-4d56-48c4-b66a-5f39e5f9b5f8" providerId="ADAL" clId="{F044EE50-7ACF-4BC4-ABB8-29EF8CFADFC9}" dt="2023-12-17T15:47:44.102" v="3272" actId="26606"/>
          <ac:spMkLst>
            <pc:docMk/>
            <pc:sldMk cId="2938489932" sldId="267"/>
            <ac:spMk id="28" creationId="{BACC6370-2D7E-4714-9D71-7542949D7D5D}"/>
          </ac:spMkLst>
        </pc:spChg>
        <pc:spChg chg="add del">
          <ac:chgData name="Ribeiro Cabral Daniel" userId="e1f95736-4d56-48c4-b66a-5f39e5f9b5f8" providerId="ADAL" clId="{F044EE50-7ACF-4BC4-ABB8-29EF8CFADFC9}" dt="2023-12-17T15:47:44.102" v="3272" actId="26606"/>
          <ac:spMkLst>
            <pc:docMk/>
            <pc:sldMk cId="2938489932" sldId="267"/>
            <ac:spMk id="29" creationId="{256B2C21-A230-48C0-8DF1-C46611373C44}"/>
          </ac:spMkLst>
        </pc:spChg>
        <pc:spChg chg="add del">
          <ac:chgData name="Ribeiro Cabral Daniel" userId="e1f95736-4d56-48c4-b66a-5f39e5f9b5f8" providerId="ADAL" clId="{F044EE50-7ACF-4BC4-ABB8-29EF8CFADFC9}" dt="2023-12-17T15:47:44.102" v="3272" actId="26606"/>
          <ac:spMkLst>
            <pc:docMk/>
            <pc:sldMk cId="2938489932" sldId="267"/>
            <ac:spMk id="30" creationId="{3847E18C-932D-4C95-AABA-FEC7C9499AD7}"/>
          </ac:spMkLst>
        </pc:spChg>
        <pc:spChg chg="add del">
          <ac:chgData name="Ribeiro Cabral Daniel" userId="e1f95736-4d56-48c4-b66a-5f39e5f9b5f8" providerId="ADAL" clId="{F044EE50-7ACF-4BC4-ABB8-29EF8CFADFC9}" dt="2023-12-17T15:47:44.102" v="3272" actId="26606"/>
          <ac:spMkLst>
            <pc:docMk/>
            <pc:sldMk cId="2938489932" sldId="267"/>
            <ac:spMk id="31" creationId="{3150CB11-0C61-439E-910F-5787759E72A0}"/>
          </ac:spMkLst>
        </pc:spChg>
        <pc:spChg chg="add del">
          <ac:chgData name="Ribeiro Cabral Daniel" userId="e1f95736-4d56-48c4-b66a-5f39e5f9b5f8" providerId="ADAL" clId="{F044EE50-7ACF-4BC4-ABB8-29EF8CFADFC9}" dt="2023-12-17T15:47:44.102" v="3272" actId="26606"/>
          <ac:spMkLst>
            <pc:docMk/>
            <pc:sldMk cId="2938489932" sldId="267"/>
            <ac:spMk id="32" creationId="{43F8A58B-5155-44CE-A5FF-7647B47D0A7A}"/>
          </ac:spMkLst>
        </pc:spChg>
        <pc:spChg chg="add del">
          <ac:chgData name="Ribeiro Cabral Daniel" userId="e1f95736-4d56-48c4-b66a-5f39e5f9b5f8" providerId="ADAL" clId="{F044EE50-7ACF-4BC4-ABB8-29EF8CFADFC9}" dt="2023-12-17T15:47:44.102" v="3272" actId="26606"/>
          <ac:spMkLst>
            <pc:docMk/>
            <pc:sldMk cId="2938489932" sldId="267"/>
            <ac:spMk id="33" creationId="{443F2ACA-E6D6-4028-82DD-F03C262D5DE6}"/>
          </ac:spMkLst>
        </pc:spChg>
        <pc:spChg chg="add">
          <ac:chgData name="Ribeiro Cabral Daniel" userId="e1f95736-4d56-48c4-b66a-5f39e5f9b5f8" providerId="ADAL" clId="{F044EE50-7ACF-4BC4-ABB8-29EF8CFADFC9}" dt="2023-12-17T15:47:44.113" v="3273" actId="26606"/>
          <ac:spMkLst>
            <pc:docMk/>
            <pc:sldMk cId="2938489932" sldId="267"/>
            <ac:spMk id="36" creationId="{3ECBE1F1-D69B-4AFA-ABD5-8E41720EF6DE}"/>
          </ac:spMkLst>
        </pc:spChg>
        <pc:spChg chg="add">
          <ac:chgData name="Ribeiro Cabral Daniel" userId="e1f95736-4d56-48c4-b66a-5f39e5f9b5f8" providerId="ADAL" clId="{F044EE50-7ACF-4BC4-ABB8-29EF8CFADFC9}" dt="2023-12-17T15:47:44.113" v="3273" actId="26606"/>
          <ac:spMkLst>
            <pc:docMk/>
            <pc:sldMk cId="2938489932" sldId="267"/>
            <ac:spMk id="38" creationId="{603A6265-E10C-4B85-9C20-E75FCAF9CC63}"/>
          </ac:spMkLst>
        </pc:spChg>
        <pc:spChg chg="add mod">
          <ac:chgData name="Ribeiro Cabral Daniel" userId="e1f95736-4d56-48c4-b66a-5f39e5f9b5f8" providerId="ADAL" clId="{F044EE50-7ACF-4BC4-ABB8-29EF8CFADFC9}" dt="2023-12-20T19:52:18.995" v="3357" actId="20577"/>
          <ac:spMkLst>
            <pc:docMk/>
            <pc:sldMk cId="2938489932" sldId="267"/>
            <ac:spMk id="39" creationId="{2D195990-C15F-FEDC-61DB-92D15FEF35C2}"/>
          </ac:spMkLst>
        </pc:spChg>
        <pc:graphicFrameChg chg="add del">
          <ac:chgData name="Ribeiro Cabral Daniel" userId="e1f95736-4d56-48c4-b66a-5f39e5f9b5f8" providerId="ADAL" clId="{F044EE50-7ACF-4BC4-ABB8-29EF8CFADFC9}" dt="2023-12-17T15:47:40.995" v="3266" actId="26606"/>
          <ac:graphicFrameMkLst>
            <pc:docMk/>
            <pc:sldMk cId="2938489932" sldId="267"/>
            <ac:graphicFrameMk id="18" creationId="{3E7C1397-ED6A-8B50-5E87-B2B7FAEAA9FE}"/>
          </ac:graphicFrameMkLst>
        </pc:graphicFrameChg>
        <pc:graphicFrameChg chg="add del">
          <ac:chgData name="Ribeiro Cabral Daniel" userId="e1f95736-4d56-48c4-b66a-5f39e5f9b5f8" providerId="ADAL" clId="{F044EE50-7ACF-4BC4-ABB8-29EF8CFADFC9}" dt="2023-12-17T15:47:44.102" v="3272" actId="26606"/>
          <ac:graphicFrameMkLst>
            <pc:docMk/>
            <pc:sldMk cId="2938489932" sldId="267"/>
            <ac:graphicFrameMk id="34" creationId="{3E7C1397-ED6A-8B50-5E87-B2B7FAEAA9FE}"/>
          </ac:graphicFrameMkLst>
        </pc:graphicFrameChg>
        <pc:picChg chg="add del">
          <ac:chgData name="Ribeiro Cabral Daniel" userId="e1f95736-4d56-48c4-b66a-5f39e5f9b5f8" providerId="ADAL" clId="{F044EE50-7ACF-4BC4-ABB8-29EF8CFADFC9}" dt="2023-12-17T15:47:40.245" v="3264" actId="26606"/>
          <ac:picMkLst>
            <pc:docMk/>
            <pc:sldMk cId="2938489932" sldId="267"/>
            <ac:picMk id="5" creationId="{01459274-D2BE-69AE-AEA7-0F84E2350159}"/>
          </ac:picMkLst>
        </pc:picChg>
        <pc:picChg chg="add del">
          <ac:chgData name="Ribeiro Cabral Daniel" userId="e1f95736-4d56-48c4-b66a-5f39e5f9b5f8" providerId="ADAL" clId="{F044EE50-7ACF-4BC4-ABB8-29EF8CFADFC9}" dt="2023-12-17T15:47:42.359" v="3268" actId="26606"/>
          <ac:picMkLst>
            <pc:docMk/>
            <pc:sldMk cId="2938489932" sldId="267"/>
            <ac:picMk id="22" creationId="{01459274-D2BE-69AE-AEA7-0F84E2350159}"/>
          </ac:picMkLst>
        </pc:picChg>
        <pc:picChg chg="add">
          <ac:chgData name="Ribeiro Cabral Daniel" userId="e1f95736-4d56-48c4-b66a-5f39e5f9b5f8" providerId="ADAL" clId="{F044EE50-7ACF-4BC4-ABB8-29EF8CFADFC9}" dt="2023-12-17T15:47:44.113" v="3273" actId="26606"/>
          <ac:picMkLst>
            <pc:docMk/>
            <pc:sldMk cId="2938489932" sldId="267"/>
            <ac:picMk id="37" creationId="{01459274-D2BE-69AE-AEA7-0F84E2350159}"/>
          </ac:picMkLst>
        </pc:picChg>
      </pc:sldChg>
      <pc:sldChg chg="delSp modSp add del mod ord">
        <pc:chgData name="Ribeiro Cabral Daniel" userId="e1f95736-4d56-48c4-b66a-5f39e5f9b5f8" providerId="ADAL" clId="{F044EE50-7ACF-4BC4-ABB8-29EF8CFADFC9}" dt="2023-12-15T08:20:20.366" v="427" actId="47"/>
        <pc:sldMkLst>
          <pc:docMk/>
          <pc:sldMk cId="623544337" sldId="345"/>
        </pc:sldMkLst>
        <pc:spChg chg="del">
          <ac:chgData name="Ribeiro Cabral Daniel" userId="e1f95736-4d56-48c4-b66a-5f39e5f9b5f8" providerId="ADAL" clId="{F044EE50-7ACF-4BC4-ABB8-29EF8CFADFC9}" dt="2023-12-15T08:18:24.898" v="426" actId="478"/>
          <ac:spMkLst>
            <pc:docMk/>
            <pc:sldMk cId="623544337" sldId="345"/>
            <ac:spMk id="4" creationId="{A9BCFB16-A350-AC75-3949-AAF6735DCF7C}"/>
          </ac:spMkLst>
        </pc:spChg>
        <pc:spChg chg="mod">
          <ac:chgData name="Ribeiro Cabral Daniel" userId="e1f95736-4d56-48c4-b66a-5f39e5f9b5f8" providerId="ADAL" clId="{F044EE50-7ACF-4BC4-ABB8-29EF8CFADFC9}" dt="2023-12-15T08:18:17.904" v="425" actId="20577"/>
          <ac:spMkLst>
            <pc:docMk/>
            <pc:sldMk cId="623544337" sldId="345"/>
            <ac:spMk id="5" creationId="{8A35FB9E-B0E8-ADCD-14A2-AF5B255C3DB3}"/>
          </ac:spMkLst>
        </pc:spChg>
        <pc:spChg chg="mod">
          <ac:chgData name="Ribeiro Cabral Daniel" userId="e1f95736-4d56-48c4-b66a-5f39e5f9b5f8" providerId="ADAL" clId="{F044EE50-7ACF-4BC4-ABB8-29EF8CFADFC9}" dt="2023-12-15T08:18:06.196" v="421" actId="1076"/>
          <ac:spMkLst>
            <pc:docMk/>
            <pc:sldMk cId="623544337" sldId="345"/>
            <ac:spMk id="6" creationId="{C45CAD5C-3084-C89B-20E8-C54D6B091F93}"/>
          </ac:spMkLst>
        </pc:spChg>
      </pc:sldChg>
      <pc:sldChg chg="add del">
        <pc:chgData name="Ribeiro Cabral Daniel" userId="e1f95736-4d56-48c4-b66a-5f39e5f9b5f8" providerId="ADAL" clId="{F044EE50-7ACF-4BC4-ABB8-29EF8CFADFC9}" dt="2023-12-15T08:17:25.829" v="390" actId="47"/>
        <pc:sldMkLst>
          <pc:docMk/>
          <pc:sldMk cId="2913401195" sldId="346"/>
        </pc:sldMkLst>
      </pc:sldChg>
      <pc:sldMasterChg chg="delSldLayout">
        <pc:chgData name="Ribeiro Cabral Daniel" userId="e1f95736-4d56-48c4-b66a-5f39e5f9b5f8" providerId="ADAL" clId="{F044EE50-7ACF-4BC4-ABB8-29EF8CFADFC9}" dt="2023-12-15T08:20:20.366" v="427" actId="47"/>
        <pc:sldMasterMkLst>
          <pc:docMk/>
          <pc:sldMasterMk cId="3651046992" sldId="2147483648"/>
        </pc:sldMasterMkLst>
        <pc:sldLayoutChg chg="del">
          <pc:chgData name="Ribeiro Cabral Daniel" userId="e1f95736-4d56-48c4-b66a-5f39e5f9b5f8" providerId="ADAL" clId="{F044EE50-7ACF-4BC4-ABB8-29EF8CFADFC9}" dt="2023-12-15T08:20:20.366" v="427" actId="47"/>
          <pc:sldLayoutMkLst>
            <pc:docMk/>
            <pc:sldMasterMk cId="3651046992" sldId="2147483648"/>
            <pc:sldLayoutMk cId="4036789064"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6AD5E9-DE6C-47B5-94A9-28DE197C99B3}" type="datetimeFigureOut">
              <a:rPr lang="fr-CH" smtClean="0"/>
              <a:t>22.12.2023</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6EE57A-06DC-430D-848E-F6F0B5C898AF}" type="slidenum">
              <a:rPr lang="fr-CH" smtClean="0"/>
              <a:t>‹#›</a:t>
            </a:fld>
            <a:endParaRPr lang="fr-CH"/>
          </a:p>
        </p:txBody>
      </p:sp>
    </p:spTree>
    <p:extLst>
      <p:ext uri="{BB962C8B-B14F-4D97-AF65-F5344CB8AC3E}">
        <p14:creationId xmlns:p14="http://schemas.microsoft.com/office/powerpoint/2010/main" val="468481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a:t>Ruben</a:t>
            </a:r>
          </a:p>
        </p:txBody>
      </p:sp>
      <p:sp>
        <p:nvSpPr>
          <p:cNvPr id="4" name="Espace réservé du numéro de diapositive 3"/>
          <p:cNvSpPr>
            <a:spLocks noGrp="1"/>
          </p:cNvSpPr>
          <p:nvPr>
            <p:ph type="sldNum" sz="quarter" idx="5"/>
          </p:nvPr>
        </p:nvSpPr>
        <p:spPr/>
        <p:txBody>
          <a:bodyPr/>
          <a:lstStyle/>
          <a:p>
            <a:fld id="{816EE57A-06DC-430D-848E-F6F0B5C898AF}" type="slidenum">
              <a:rPr lang="fr-CH" smtClean="0"/>
              <a:t>1</a:t>
            </a:fld>
            <a:endParaRPr lang="fr-CH"/>
          </a:p>
        </p:txBody>
      </p:sp>
    </p:spTree>
    <p:extLst>
      <p:ext uri="{BB962C8B-B14F-4D97-AF65-F5344CB8AC3E}">
        <p14:creationId xmlns:p14="http://schemas.microsoft.com/office/powerpoint/2010/main" val="2961869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a:t>Daniel</a:t>
            </a:r>
          </a:p>
        </p:txBody>
      </p:sp>
      <p:sp>
        <p:nvSpPr>
          <p:cNvPr id="4" name="Espace réservé du numéro de diapositive 3"/>
          <p:cNvSpPr>
            <a:spLocks noGrp="1"/>
          </p:cNvSpPr>
          <p:nvPr>
            <p:ph type="sldNum" sz="quarter" idx="5"/>
          </p:nvPr>
        </p:nvSpPr>
        <p:spPr/>
        <p:txBody>
          <a:bodyPr/>
          <a:lstStyle/>
          <a:p>
            <a:fld id="{816EE57A-06DC-430D-848E-F6F0B5C898AF}" type="slidenum">
              <a:rPr lang="fr-CH" smtClean="0"/>
              <a:t>10</a:t>
            </a:fld>
            <a:endParaRPr lang="fr-CH"/>
          </a:p>
        </p:txBody>
      </p:sp>
    </p:spTree>
    <p:extLst>
      <p:ext uri="{BB962C8B-B14F-4D97-AF65-F5344CB8AC3E}">
        <p14:creationId xmlns:p14="http://schemas.microsoft.com/office/powerpoint/2010/main" val="2916328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a:t>Ruben</a:t>
            </a:r>
          </a:p>
        </p:txBody>
      </p:sp>
      <p:sp>
        <p:nvSpPr>
          <p:cNvPr id="4" name="Espace réservé du numéro de diapositive 3"/>
          <p:cNvSpPr>
            <a:spLocks noGrp="1"/>
          </p:cNvSpPr>
          <p:nvPr>
            <p:ph type="sldNum" sz="quarter" idx="5"/>
          </p:nvPr>
        </p:nvSpPr>
        <p:spPr/>
        <p:txBody>
          <a:bodyPr/>
          <a:lstStyle/>
          <a:p>
            <a:fld id="{816EE57A-06DC-430D-848E-F6F0B5C898AF}" type="slidenum">
              <a:rPr lang="fr-CH" smtClean="0"/>
              <a:t>11</a:t>
            </a:fld>
            <a:endParaRPr lang="fr-CH"/>
          </a:p>
        </p:txBody>
      </p:sp>
    </p:spTree>
    <p:extLst>
      <p:ext uri="{BB962C8B-B14F-4D97-AF65-F5344CB8AC3E}">
        <p14:creationId xmlns:p14="http://schemas.microsoft.com/office/powerpoint/2010/main" val="1330187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a:t>Ruben</a:t>
            </a:r>
          </a:p>
          <a:p>
            <a:endParaRPr lang="fr-CH"/>
          </a:p>
          <a:p>
            <a:r>
              <a:rPr lang="fr-CH"/>
              <a:t>Intéressant </a:t>
            </a:r>
            <a:r>
              <a:rPr lang="fr-CH">
                <a:sym typeface="Wingdings" panose="05000000000000000000" pitchFamily="2" charset="2"/>
              </a:rPr>
              <a:t> exploration libre diff concept + pratique connaissance </a:t>
            </a:r>
            <a:r>
              <a:rPr lang="fr-CH" err="1">
                <a:sym typeface="Wingdings" panose="05000000000000000000" pitchFamily="2" charset="2"/>
              </a:rPr>
              <a:t>Bachelor</a:t>
            </a:r>
            <a:r>
              <a:rPr lang="fr-CH">
                <a:sym typeface="Wingdings" panose="05000000000000000000" pitchFamily="2" charset="2"/>
              </a:rPr>
              <a:t> (site web)</a:t>
            </a:r>
          </a:p>
          <a:p>
            <a:endParaRPr lang="fr-CH">
              <a:sym typeface="Wingdings" panose="05000000000000000000" pitchFamily="2" charset="2"/>
            </a:endParaRPr>
          </a:p>
          <a:p>
            <a:r>
              <a:rPr lang="fr-CH">
                <a:sym typeface="Wingdings" panose="05000000000000000000" pitchFamily="2" charset="2"/>
              </a:rPr>
              <a:t>Grande charge travail  Trop </a:t>
            </a:r>
            <a:r>
              <a:rPr lang="fr-CH" err="1">
                <a:sym typeface="Wingdings" panose="05000000000000000000" pitchFamily="2" charset="2"/>
              </a:rPr>
              <a:t>pr</a:t>
            </a:r>
            <a:r>
              <a:rPr lang="fr-CH">
                <a:sym typeface="Wingdings" panose="05000000000000000000" pitchFamily="2" charset="2"/>
              </a:rPr>
              <a:t> ECTS ?</a:t>
            </a:r>
          </a:p>
          <a:p>
            <a:endParaRPr lang="fr-CH">
              <a:sym typeface="Wingdings" panose="05000000000000000000" pitchFamily="2" charset="2"/>
            </a:endParaRPr>
          </a:p>
          <a:p>
            <a:r>
              <a:rPr lang="fr-CH">
                <a:sym typeface="Wingdings" panose="05000000000000000000" pitchFamily="2" charset="2"/>
              </a:rPr>
              <a:t>Perspectives  Trouver </a:t>
            </a:r>
            <a:r>
              <a:rPr lang="fr-CH" err="1">
                <a:sym typeface="Wingdings" panose="05000000000000000000" pitchFamily="2" charset="2"/>
              </a:rPr>
              <a:t>Dataset</a:t>
            </a:r>
            <a:r>
              <a:rPr lang="fr-CH">
                <a:sym typeface="Wingdings" panose="05000000000000000000" pitchFamily="2" charset="2"/>
              </a:rPr>
              <a:t> plus complet, Menu pour navigation plus pro (Prototype), Déploiement</a:t>
            </a:r>
          </a:p>
          <a:p>
            <a:endParaRPr lang="fr-CH">
              <a:sym typeface="Wingdings" panose="05000000000000000000" pitchFamily="2" charset="2"/>
            </a:endParaRPr>
          </a:p>
          <a:p>
            <a:endParaRPr lang="fr-CH">
              <a:sym typeface="Wingdings" panose="05000000000000000000" pitchFamily="2" charset="2"/>
            </a:endParaRPr>
          </a:p>
          <a:p>
            <a:endParaRPr lang="fr-CH">
              <a:sym typeface="Wingdings" panose="05000000000000000000" pitchFamily="2" charset="2"/>
            </a:endParaRPr>
          </a:p>
          <a:p>
            <a:endParaRPr lang="fr-CH"/>
          </a:p>
        </p:txBody>
      </p:sp>
      <p:sp>
        <p:nvSpPr>
          <p:cNvPr id="4" name="Espace réservé du numéro de diapositive 3"/>
          <p:cNvSpPr>
            <a:spLocks noGrp="1"/>
          </p:cNvSpPr>
          <p:nvPr>
            <p:ph type="sldNum" sz="quarter" idx="5"/>
          </p:nvPr>
        </p:nvSpPr>
        <p:spPr/>
        <p:txBody>
          <a:bodyPr/>
          <a:lstStyle/>
          <a:p>
            <a:fld id="{816EE57A-06DC-430D-848E-F6F0B5C898AF}" type="slidenum">
              <a:rPr lang="fr-CH" smtClean="0"/>
              <a:t>12</a:t>
            </a:fld>
            <a:endParaRPr lang="fr-CH"/>
          </a:p>
        </p:txBody>
      </p:sp>
    </p:spTree>
    <p:extLst>
      <p:ext uri="{BB962C8B-B14F-4D97-AF65-F5344CB8AC3E}">
        <p14:creationId xmlns:p14="http://schemas.microsoft.com/office/powerpoint/2010/main" val="2894576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a:t>Ruben</a:t>
            </a:r>
          </a:p>
        </p:txBody>
      </p:sp>
      <p:sp>
        <p:nvSpPr>
          <p:cNvPr id="4" name="Espace réservé du numéro de diapositive 3"/>
          <p:cNvSpPr>
            <a:spLocks noGrp="1"/>
          </p:cNvSpPr>
          <p:nvPr>
            <p:ph type="sldNum" sz="quarter" idx="5"/>
          </p:nvPr>
        </p:nvSpPr>
        <p:spPr/>
        <p:txBody>
          <a:bodyPr/>
          <a:lstStyle/>
          <a:p>
            <a:fld id="{816EE57A-06DC-430D-848E-F6F0B5C898AF}" type="slidenum">
              <a:rPr lang="fr-CH" smtClean="0"/>
              <a:t>2</a:t>
            </a:fld>
            <a:endParaRPr lang="fr-CH"/>
          </a:p>
        </p:txBody>
      </p:sp>
    </p:spTree>
    <p:extLst>
      <p:ext uri="{BB962C8B-B14F-4D97-AF65-F5344CB8AC3E}">
        <p14:creationId xmlns:p14="http://schemas.microsoft.com/office/powerpoint/2010/main" val="1460751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a:t>Daniel</a:t>
            </a:r>
          </a:p>
          <a:p>
            <a:endParaRPr lang="fr-CH"/>
          </a:p>
          <a:p>
            <a:endParaRPr lang="fr-CH"/>
          </a:p>
          <a:p>
            <a:endParaRPr lang="fr-CH"/>
          </a:p>
        </p:txBody>
      </p:sp>
      <p:sp>
        <p:nvSpPr>
          <p:cNvPr id="4" name="Espace réservé du numéro de diapositive 3"/>
          <p:cNvSpPr>
            <a:spLocks noGrp="1"/>
          </p:cNvSpPr>
          <p:nvPr>
            <p:ph type="sldNum" sz="quarter" idx="5"/>
          </p:nvPr>
        </p:nvSpPr>
        <p:spPr/>
        <p:txBody>
          <a:bodyPr/>
          <a:lstStyle/>
          <a:p>
            <a:fld id="{816EE57A-06DC-430D-848E-F6F0B5C898AF}" type="slidenum">
              <a:rPr lang="fr-CH" smtClean="0"/>
              <a:t>3</a:t>
            </a:fld>
            <a:endParaRPr lang="fr-CH"/>
          </a:p>
        </p:txBody>
      </p:sp>
    </p:spTree>
    <p:extLst>
      <p:ext uri="{BB962C8B-B14F-4D97-AF65-F5344CB8AC3E}">
        <p14:creationId xmlns:p14="http://schemas.microsoft.com/office/powerpoint/2010/main" val="1484995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a:t>Daniel</a:t>
            </a:r>
          </a:p>
        </p:txBody>
      </p:sp>
      <p:sp>
        <p:nvSpPr>
          <p:cNvPr id="4" name="Espace réservé du numéro de diapositive 3"/>
          <p:cNvSpPr>
            <a:spLocks noGrp="1"/>
          </p:cNvSpPr>
          <p:nvPr>
            <p:ph type="sldNum" sz="quarter" idx="5"/>
          </p:nvPr>
        </p:nvSpPr>
        <p:spPr/>
        <p:txBody>
          <a:bodyPr/>
          <a:lstStyle/>
          <a:p>
            <a:fld id="{816EE57A-06DC-430D-848E-F6F0B5C898AF}" type="slidenum">
              <a:rPr lang="fr-CH" smtClean="0"/>
              <a:t>4</a:t>
            </a:fld>
            <a:endParaRPr lang="fr-CH"/>
          </a:p>
        </p:txBody>
      </p:sp>
    </p:spTree>
    <p:extLst>
      <p:ext uri="{BB962C8B-B14F-4D97-AF65-F5344CB8AC3E}">
        <p14:creationId xmlns:p14="http://schemas.microsoft.com/office/powerpoint/2010/main" val="737465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a:t>Ruben</a:t>
            </a:r>
          </a:p>
        </p:txBody>
      </p:sp>
      <p:sp>
        <p:nvSpPr>
          <p:cNvPr id="4" name="Espace réservé du numéro de diapositive 3"/>
          <p:cNvSpPr>
            <a:spLocks noGrp="1"/>
          </p:cNvSpPr>
          <p:nvPr>
            <p:ph type="sldNum" sz="quarter" idx="5"/>
          </p:nvPr>
        </p:nvSpPr>
        <p:spPr/>
        <p:txBody>
          <a:bodyPr/>
          <a:lstStyle/>
          <a:p>
            <a:fld id="{816EE57A-06DC-430D-848E-F6F0B5C898AF}" type="slidenum">
              <a:rPr lang="fr-CH" smtClean="0"/>
              <a:t>5</a:t>
            </a:fld>
            <a:endParaRPr lang="fr-CH"/>
          </a:p>
        </p:txBody>
      </p:sp>
    </p:spTree>
    <p:extLst>
      <p:ext uri="{BB962C8B-B14F-4D97-AF65-F5344CB8AC3E}">
        <p14:creationId xmlns:p14="http://schemas.microsoft.com/office/powerpoint/2010/main" val="2312284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a:t>Ruben</a:t>
            </a:r>
          </a:p>
        </p:txBody>
      </p:sp>
      <p:sp>
        <p:nvSpPr>
          <p:cNvPr id="4" name="Espace réservé du numéro de diapositive 3"/>
          <p:cNvSpPr>
            <a:spLocks noGrp="1"/>
          </p:cNvSpPr>
          <p:nvPr>
            <p:ph type="sldNum" sz="quarter" idx="5"/>
          </p:nvPr>
        </p:nvSpPr>
        <p:spPr/>
        <p:txBody>
          <a:bodyPr/>
          <a:lstStyle/>
          <a:p>
            <a:fld id="{816EE57A-06DC-430D-848E-F6F0B5C898AF}" type="slidenum">
              <a:rPr lang="fr-CH" smtClean="0"/>
              <a:t>6</a:t>
            </a:fld>
            <a:endParaRPr lang="fr-CH"/>
          </a:p>
        </p:txBody>
      </p:sp>
    </p:spTree>
    <p:extLst>
      <p:ext uri="{BB962C8B-B14F-4D97-AF65-F5344CB8AC3E}">
        <p14:creationId xmlns:p14="http://schemas.microsoft.com/office/powerpoint/2010/main" val="687804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a:t>Daniel</a:t>
            </a:r>
          </a:p>
        </p:txBody>
      </p:sp>
      <p:sp>
        <p:nvSpPr>
          <p:cNvPr id="4" name="Espace réservé du numéro de diapositive 3"/>
          <p:cNvSpPr>
            <a:spLocks noGrp="1"/>
          </p:cNvSpPr>
          <p:nvPr>
            <p:ph type="sldNum" sz="quarter" idx="5"/>
          </p:nvPr>
        </p:nvSpPr>
        <p:spPr/>
        <p:txBody>
          <a:bodyPr/>
          <a:lstStyle/>
          <a:p>
            <a:fld id="{816EE57A-06DC-430D-848E-F6F0B5C898AF}" type="slidenum">
              <a:rPr lang="fr-CH" smtClean="0"/>
              <a:t>7</a:t>
            </a:fld>
            <a:endParaRPr lang="fr-CH"/>
          </a:p>
        </p:txBody>
      </p:sp>
    </p:spTree>
    <p:extLst>
      <p:ext uri="{BB962C8B-B14F-4D97-AF65-F5344CB8AC3E}">
        <p14:creationId xmlns:p14="http://schemas.microsoft.com/office/powerpoint/2010/main" val="3964099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a:t>Daniel et Ruben</a:t>
            </a:r>
          </a:p>
          <a:p>
            <a:endParaRPr lang="fr-CH"/>
          </a:p>
          <a:p>
            <a:r>
              <a:rPr lang="fr-FR"/>
              <a:t>TAB 1 :</a:t>
            </a:r>
          </a:p>
          <a:p>
            <a:pPr lvl="1"/>
            <a:r>
              <a:rPr lang="fr-FR"/>
              <a:t>Graphe 1.1</a:t>
            </a:r>
          </a:p>
          <a:p>
            <a:pPr algn="just">
              <a:lnSpc>
                <a:spcPct val="115000"/>
              </a:lnSpc>
            </a:pPr>
            <a:r>
              <a:rPr lang="fr-FR"/>
              <a:t>	</a:t>
            </a:r>
            <a:r>
              <a:rPr lang="fr-FR" sz="1800" i="1" u="sng">
                <a:effectLst/>
                <a:highlight>
                  <a:srgbClr val="FFFF00"/>
                </a:highlight>
                <a:latin typeface="Arial" panose="020B0604020202020204" pitchFamily="34" charset="0"/>
                <a:ea typeface="Arial" panose="020B0604020202020204" pitchFamily="34" charset="0"/>
              </a:rPr>
              <a:t>Résumé du Graphique :</a:t>
            </a:r>
            <a:endParaRPr lang="fr-CH" sz="1800">
              <a:effectLst/>
              <a:latin typeface="Arial" panose="020B0604020202020204" pitchFamily="34" charset="0"/>
              <a:ea typeface="Arial" panose="020B0604020202020204" pitchFamily="34" charset="0"/>
            </a:endParaRPr>
          </a:p>
          <a:p>
            <a:pPr marL="1257300" lvl="2" indent="-342900" algn="just">
              <a:lnSpc>
                <a:spcPct val="115000"/>
              </a:lnSpc>
              <a:buFont typeface="Symbol" panose="05050102010706020507" pitchFamily="18" charset="2"/>
              <a:buChar char=""/>
            </a:pPr>
            <a:r>
              <a:rPr lang="fr-FR" sz="1800" b="1">
                <a:effectLst/>
                <a:highlight>
                  <a:srgbClr val="FFFF00"/>
                </a:highlight>
                <a:latin typeface="Arial" panose="020B0604020202020204" pitchFamily="34" charset="0"/>
                <a:ea typeface="Arial" panose="020B0604020202020204" pitchFamily="34" charset="0"/>
              </a:rPr>
              <a:t>Type</a:t>
            </a:r>
            <a:r>
              <a:rPr lang="fr-FR" sz="1800">
                <a:effectLst/>
                <a:highlight>
                  <a:srgbClr val="FFFF00"/>
                </a:highlight>
                <a:latin typeface="Arial" panose="020B0604020202020204" pitchFamily="34" charset="0"/>
                <a:ea typeface="Arial" panose="020B0604020202020204" pitchFamily="34" charset="0"/>
              </a:rPr>
              <a:t> : Graphique Line Chart. </a:t>
            </a:r>
            <a:endParaRPr lang="fr-CH" sz="1800">
              <a:effectLst/>
              <a:latin typeface="Arial" panose="020B0604020202020204" pitchFamily="34" charset="0"/>
              <a:ea typeface="Arial" panose="020B0604020202020204" pitchFamily="34" charset="0"/>
            </a:endParaRPr>
          </a:p>
          <a:p>
            <a:pPr marL="1257300" lvl="2" indent="-342900" algn="just">
              <a:lnSpc>
                <a:spcPct val="115000"/>
              </a:lnSpc>
              <a:buFont typeface="Symbol" panose="05050102010706020507" pitchFamily="18" charset="2"/>
              <a:buChar char=""/>
            </a:pPr>
            <a:r>
              <a:rPr lang="fr-FR" sz="1800" b="1">
                <a:effectLst/>
                <a:highlight>
                  <a:srgbClr val="FFFF00"/>
                </a:highlight>
                <a:latin typeface="Arial" panose="020B0604020202020204" pitchFamily="34" charset="0"/>
                <a:ea typeface="Arial" panose="020B0604020202020204" pitchFamily="34" charset="0"/>
              </a:rPr>
              <a:t>Axe Vertical (Y)</a:t>
            </a:r>
            <a:r>
              <a:rPr lang="fr-FR" sz="1800">
                <a:effectLst/>
                <a:highlight>
                  <a:srgbClr val="FFFF00"/>
                </a:highlight>
                <a:latin typeface="Arial" panose="020B0604020202020204" pitchFamily="34" charset="0"/>
                <a:ea typeface="Arial" panose="020B0604020202020204" pitchFamily="34" charset="0"/>
              </a:rPr>
              <a:t> : Longueur de la piste en mètres.</a:t>
            </a:r>
            <a:endParaRPr lang="fr-CH" sz="1800">
              <a:effectLst/>
              <a:latin typeface="Arial" panose="020B0604020202020204" pitchFamily="34" charset="0"/>
              <a:ea typeface="Arial" panose="020B0604020202020204" pitchFamily="34" charset="0"/>
            </a:endParaRPr>
          </a:p>
          <a:p>
            <a:pPr marL="1257300" lvl="2" indent="-342900" algn="just">
              <a:lnSpc>
                <a:spcPct val="115000"/>
              </a:lnSpc>
              <a:buFont typeface="Symbol" panose="05050102010706020507" pitchFamily="18" charset="2"/>
              <a:buChar char=""/>
            </a:pPr>
            <a:r>
              <a:rPr lang="fr-FR" sz="1800" b="1">
                <a:effectLst/>
                <a:highlight>
                  <a:srgbClr val="FFFF00"/>
                </a:highlight>
                <a:latin typeface="Arial" panose="020B0604020202020204" pitchFamily="34" charset="0"/>
                <a:ea typeface="Arial" panose="020B0604020202020204" pitchFamily="34" charset="0"/>
              </a:rPr>
              <a:t>Axe Horizontal (X)</a:t>
            </a:r>
            <a:r>
              <a:rPr lang="fr-FR" sz="1800">
                <a:effectLst/>
                <a:highlight>
                  <a:srgbClr val="FFFF00"/>
                </a:highlight>
                <a:latin typeface="Arial" panose="020B0604020202020204" pitchFamily="34" charset="0"/>
                <a:ea typeface="Arial" panose="020B0604020202020204" pitchFamily="34" charset="0"/>
              </a:rPr>
              <a:t> : Vitesse de la voiture en km/h.</a:t>
            </a:r>
            <a:endParaRPr lang="fr-CH" sz="1800">
              <a:effectLst/>
              <a:latin typeface="Arial" panose="020B0604020202020204" pitchFamily="34" charset="0"/>
              <a:ea typeface="Arial" panose="020B0604020202020204" pitchFamily="34" charset="0"/>
            </a:endParaRPr>
          </a:p>
          <a:p>
            <a:pPr marL="1257300" lvl="2" indent="-342900" algn="just">
              <a:lnSpc>
                <a:spcPct val="115000"/>
              </a:lnSpc>
              <a:buFont typeface="Symbol" panose="05050102010706020507" pitchFamily="18" charset="2"/>
              <a:buChar char=""/>
            </a:pPr>
            <a:r>
              <a:rPr lang="fr-FR" sz="1800" b="1">
                <a:effectLst/>
                <a:highlight>
                  <a:srgbClr val="FFFF00"/>
                </a:highlight>
                <a:latin typeface="Arial" panose="020B0604020202020204" pitchFamily="34" charset="0"/>
                <a:ea typeface="Arial" panose="020B0604020202020204" pitchFamily="34" charset="0"/>
              </a:rPr>
              <a:t>Encodage par Couleur</a:t>
            </a:r>
            <a:r>
              <a:rPr lang="fr-FR" sz="1800">
                <a:effectLst/>
                <a:highlight>
                  <a:srgbClr val="FFFF00"/>
                </a:highlight>
                <a:latin typeface="Arial" panose="020B0604020202020204" pitchFamily="34" charset="0"/>
                <a:ea typeface="Arial" panose="020B0604020202020204" pitchFamily="34" charset="0"/>
              </a:rPr>
              <a:t> : Chaque ligne est décorée selon la couleur officielle de chaque pilote. Ces couleurs sont données par la librairie FastF1.</a:t>
            </a:r>
            <a:endParaRPr lang="fr-CH" sz="1800">
              <a:effectLst/>
              <a:latin typeface="Arial" panose="020B0604020202020204" pitchFamily="34" charset="0"/>
              <a:ea typeface="Arial" panose="020B0604020202020204" pitchFamily="34" charset="0"/>
            </a:endParaRPr>
          </a:p>
          <a:p>
            <a:pPr lvl="1"/>
            <a:endParaRPr lang="fr-FR"/>
          </a:p>
          <a:p>
            <a:pPr lvl="1"/>
            <a:r>
              <a:rPr lang="fr-FR"/>
              <a:t>Graphe 1.2</a:t>
            </a:r>
          </a:p>
          <a:p>
            <a:pPr algn="just">
              <a:lnSpc>
                <a:spcPct val="115000"/>
              </a:lnSpc>
            </a:pPr>
            <a:r>
              <a:rPr lang="fr-FR"/>
              <a:t>	</a:t>
            </a:r>
            <a:r>
              <a:rPr lang="fr-FR" sz="1800" i="1" u="sng">
                <a:effectLst/>
                <a:latin typeface="Arial" panose="020B0604020202020204" pitchFamily="34" charset="0"/>
                <a:ea typeface="Arial" panose="020B0604020202020204" pitchFamily="34" charset="0"/>
              </a:rPr>
              <a:t>Résumé du Graphique :</a:t>
            </a:r>
            <a:endParaRPr lang="fr-CH" sz="1800">
              <a:effectLst/>
              <a:latin typeface="Arial" panose="020B0604020202020204" pitchFamily="34" charset="0"/>
              <a:ea typeface="Arial" panose="020B0604020202020204" pitchFamily="34" charset="0"/>
            </a:endParaRPr>
          </a:p>
          <a:p>
            <a:pPr marL="1257300" lvl="2" indent="-342900" algn="just">
              <a:lnSpc>
                <a:spcPct val="115000"/>
              </a:lnSpc>
              <a:buFont typeface="Symbol" panose="05050102010706020507" pitchFamily="18" charset="2"/>
              <a:buChar char=""/>
            </a:pPr>
            <a:r>
              <a:rPr lang="fr-FR" sz="1800" b="1">
                <a:effectLst/>
                <a:latin typeface="Arial" panose="020B0604020202020204" pitchFamily="34" charset="0"/>
                <a:ea typeface="Arial" panose="020B0604020202020204" pitchFamily="34" charset="0"/>
              </a:rPr>
              <a:t>Type</a:t>
            </a:r>
            <a:r>
              <a:rPr lang="fr-FR" sz="1800">
                <a:effectLst/>
                <a:latin typeface="Arial" panose="020B0604020202020204" pitchFamily="34" charset="0"/>
                <a:ea typeface="Arial" panose="020B0604020202020204" pitchFamily="34" charset="0"/>
              </a:rPr>
              <a:t> : Graphique </a:t>
            </a:r>
            <a:r>
              <a:rPr lang="fr-FR" sz="1800" err="1">
                <a:effectLst/>
                <a:latin typeface="Arial" panose="020B0604020202020204" pitchFamily="34" charset="0"/>
                <a:ea typeface="Arial" panose="020B0604020202020204" pitchFamily="34" charset="0"/>
              </a:rPr>
              <a:t>LineCollection</a:t>
            </a:r>
            <a:r>
              <a:rPr lang="fr-FR" sz="1800">
                <a:effectLst/>
                <a:latin typeface="Arial" panose="020B0604020202020204" pitchFamily="34" charset="0"/>
                <a:ea typeface="Arial" panose="020B0604020202020204" pitchFamily="34" charset="0"/>
              </a:rPr>
              <a:t> (</a:t>
            </a:r>
            <a:r>
              <a:rPr lang="fr-FR" sz="1800" err="1">
                <a:effectLst/>
                <a:latin typeface="Arial" panose="020B0604020202020204" pitchFamily="34" charset="0"/>
                <a:ea typeface="Arial" panose="020B0604020202020204" pitchFamily="34" charset="0"/>
              </a:rPr>
              <a:t>matplotlib</a:t>
            </a:r>
            <a:r>
              <a:rPr lang="fr-FR" sz="1800">
                <a:effectLst/>
                <a:latin typeface="Arial" panose="020B0604020202020204" pitchFamily="34" charset="0"/>
                <a:ea typeface="Arial" panose="020B0604020202020204" pitchFamily="34" charset="0"/>
              </a:rPr>
              <a:t>).</a:t>
            </a:r>
            <a:endParaRPr lang="fr-CH" sz="1800">
              <a:effectLst/>
              <a:latin typeface="Arial" panose="020B0604020202020204" pitchFamily="34" charset="0"/>
              <a:ea typeface="Arial" panose="020B0604020202020204" pitchFamily="34" charset="0"/>
            </a:endParaRPr>
          </a:p>
          <a:p>
            <a:pPr marL="1257300" lvl="2" indent="-342900" algn="just">
              <a:lnSpc>
                <a:spcPct val="115000"/>
              </a:lnSpc>
              <a:buFont typeface="Symbol" panose="05050102010706020507" pitchFamily="18" charset="2"/>
              <a:buChar char=""/>
            </a:pPr>
            <a:r>
              <a:rPr lang="fr-FR" sz="1800" b="1">
                <a:effectLst/>
                <a:latin typeface="Arial" panose="020B0604020202020204" pitchFamily="34" charset="0"/>
                <a:ea typeface="Arial" panose="020B0604020202020204" pitchFamily="34" charset="0"/>
              </a:rPr>
              <a:t>Axe Vertical (Y)</a:t>
            </a:r>
            <a:r>
              <a:rPr lang="fr-FR" sz="1800">
                <a:effectLst/>
                <a:latin typeface="Arial" panose="020B0604020202020204" pitchFamily="34" charset="0"/>
                <a:ea typeface="Arial" panose="020B0604020202020204" pitchFamily="34" charset="0"/>
              </a:rPr>
              <a:t> : points coordonnées X (emplacement sur un plan).</a:t>
            </a:r>
            <a:endParaRPr lang="fr-CH" sz="1800">
              <a:effectLst/>
              <a:latin typeface="Arial" panose="020B0604020202020204" pitchFamily="34" charset="0"/>
              <a:ea typeface="Arial" panose="020B0604020202020204" pitchFamily="34" charset="0"/>
            </a:endParaRPr>
          </a:p>
          <a:p>
            <a:pPr marL="1257300" lvl="2" indent="-342900" algn="just">
              <a:lnSpc>
                <a:spcPct val="115000"/>
              </a:lnSpc>
              <a:buFont typeface="Symbol" panose="05050102010706020507" pitchFamily="18" charset="2"/>
              <a:buChar char=""/>
            </a:pPr>
            <a:r>
              <a:rPr lang="fr-FR" sz="1800" b="1">
                <a:effectLst/>
                <a:latin typeface="Arial" panose="020B0604020202020204" pitchFamily="34" charset="0"/>
                <a:ea typeface="Arial" panose="020B0604020202020204" pitchFamily="34" charset="0"/>
              </a:rPr>
              <a:t>Axe Horizontal (X)</a:t>
            </a:r>
            <a:r>
              <a:rPr lang="fr-FR" sz="1800">
                <a:effectLst/>
                <a:latin typeface="Arial" panose="020B0604020202020204" pitchFamily="34" charset="0"/>
                <a:ea typeface="Arial" panose="020B0604020202020204" pitchFamily="34" charset="0"/>
              </a:rPr>
              <a:t> : points coordonnés Y (emplacement sur un plan).</a:t>
            </a:r>
            <a:endParaRPr lang="fr-CH" sz="1800">
              <a:effectLst/>
              <a:latin typeface="Arial" panose="020B0604020202020204" pitchFamily="34" charset="0"/>
              <a:ea typeface="Arial" panose="020B0604020202020204" pitchFamily="34" charset="0"/>
            </a:endParaRPr>
          </a:p>
          <a:p>
            <a:pPr marL="1257300" lvl="2" indent="-342900" algn="just">
              <a:lnSpc>
                <a:spcPct val="115000"/>
              </a:lnSpc>
              <a:buFont typeface="Symbol" panose="05050102010706020507" pitchFamily="18" charset="2"/>
              <a:buChar char=""/>
            </a:pPr>
            <a:r>
              <a:rPr lang="fr-FR" sz="1800" b="1">
                <a:effectLst/>
                <a:latin typeface="Arial" panose="020B0604020202020204" pitchFamily="34" charset="0"/>
                <a:ea typeface="Arial" panose="020B0604020202020204" pitchFamily="34" charset="0"/>
              </a:rPr>
              <a:t>Encodage par Couleur</a:t>
            </a:r>
            <a:r>
              <a:rPr lang="fr-FR" sz="1800">
                <a:effectLst/>
                <a:latin typeface="Arial" panose="020B0604020202020204" pitchFamily="34" charset="0"/>
                <a:ea typeface="Arial" panose="020B0604020202020204" pitchFamily="34" charset="0"/>
              </a:rPr>
              <a:t> : </a:t>
            </a:r>
            <a:r>
              <a:rPr lang="fr-FR" sz="1800">
                <a:effectLst/>
                <a:highlight>
                  <a:srgbClr val="FFFF00"/>
                </a:highlight>
                <a:latin typeface="Arial" panose="020B0604020202020204" pitchFamily="34" charset="0"/>
                <a:ea typeface="Arial" panose="020B0604020202020204" pitchFamily="34" charset="0"/>
              </a:rPr>
              <a:t>Chaque ligne est décorée selon la couleur officielle de chaque pilote.</a:t>
            </a:r>
            <a:r>
              <a:rPr lang="fr-FR" sz="1800">
                <a:effectLst/>
                <a:latin typeface="Arial" panose="020B0604020202020204" pitchFamily="34" charset="0"/>
                <a:ea typeface="Arial" panose="020B0604020202020204" pitchFamily="34" charset="0"/>
              </a:rPr>
              <a:t> </a:t>
            </a:r>
            <a:r>
              <a:rPr lang="fr-FR" sz="1800">
                <a:effectLst/>
                <a:highlight>
                  <a:srgbClr val="FFFF00"/>
                </a:highlight>
                <a:latin typeface="Arial" panose="020B0604020202020204" pitchFamily="34" charset="0"/>
                <a:ea typeface="Arial" panose="020B0604020202020204" pitchFamily="34" charset="0"/>
              </a:rPr>
              <a:t>La couleur du pilote affichée veut dire que le dernier a été le plus rapide sur cette portion de circuit.</a:t>
            </a:r>
            <a:endParaRPr lang="fr-CH" sz="1800">
              <a:effectLst/>
              <a:latin typeface="Arial" panose="020B0604020202020204" pitchFamily="34" charset="0"/>
              <a:ea typeface="Arial" panose="020B0604020202020204" pitchFamily="34" charset="0"/>
            </a:endParaRPr>
          </a:p>
          <a:p>
            <a:pPr lvl="1"/>
            <a:endParaRPr lang="fr-FR"/>
          </a:p>
          <a:p>
            <a:endParaRPr lang="fr-FR"/>
          </a:p>
          <a:p>
            <a:r>
              <a:rPr lang="fr-FR"/>
              <a:t>-----------------------------------------------------------------------------------------------------------------------------------------------------------</a:t>
            </a:r>
          </a:p>
          <a:p>
            <a:r>
              <a:rPr lang="fr-FR"/>
              <a:t>TAB 2 :</a:t>
            </a:r>
          </a:p>
          <a:p>
            <a:pPr lvl="1"/>
            <a:r>
              <a:rPr lang="fr-FR"/>
              <a:t>Graphe 2.1</a:t>
            </a:r>
          </a:p>
          <a:p>
            <a:pPr lvl="1"/>
            <a:endParaRPr lang="fr-FR"/>
          </a:p>
          <a:p>
            <a:pPr lvl="1"/>
            <a:r>
              <a:rPr lang="fr-FR"/>
              <a:t>	Objectifs : « </a:t>
            </a:r>
            <a:r>
              <a:rPr lang="fr-FR" b="0" i="0">
                <a:solidFill>
                  <a:srgbClr val="D1D5DB"/>
                </a:solidFill>
                <a:effectLst/>
                <a:latin typeface="Söhne"/>
              </a:rPr>
              <a:t>Ce graphique vise à fournir une analyse comparative des temps au tour des pilotes pendant la phase de qualification. L'échelle des temps révèle non seulement le pilote le plus rapide mais met également en lumière la compétitivité des pilotes en fonction de leurs écarts de temps. La présentation visuelle offre une compréhension immédiate des données et permet aux spectateurs de saisir l'ampleur des performances de chaque pilote par rapport au leader.</a:t>
            </a:r>
            <a:r>
              <a:rPr lang="fr-FR"/>
              <a:t>»</a:t>
            </a:r>
          </a:p>
          <a:p>
            <a:pPr lvl="1"/>
            <a:r>
              <a:rPr lang="fr-FR"/>
              <a:t>	</a:t>
            </a:r>
          </a:p>
          <a:p>
            <a:pPr algn="just">
              <a:lnSpc>
                <a:spcPct val="115000"/>
              </a:lnSpc>
            </a:pPr>
            <a:r>
              <a:rPr lang="fr-FR"/>
              <a:t>	</a:t>
            </a:r>
            <a:r>
              <a:rPr lang="fr-FR" sz="1800" i="1" u="sng">
                <a:effectLst/>
                <a:latin typeface="Arial" panose="020B0604020202020204" pitchFamily="34" charset="0"/>
                <a:ea typeface="Arial" panose="020B0604020202020204" pitchFamily="34" charset="0"/>
              </a:rPr>
              <a:t>Résumé du Graphique :</a:t>
            </a:r>
            <a:endParaRPr lang="fr-CH" sz="1800">
              <a:effectLst/>
              <a:latin typeface="Arial" panose="020B0604020202020204" pitchFamily="34" charset="0"/>
              <a:ea typeface="Arial" panose="020B0604020202020204" pitchFamily="34" charset="0"/>
            </a:endParaRPr>
          </a:p>
          <a:p>
            <a:pPr marL="1257300" lvl="2" indent="-342900" algn="just">
              <a:lnSpc>
                <a:spcPct val="115000"/>
              </a:lnSpc>
              <a:buFont typeface="Courier New" panose="02070309020205020404" pitchFamily="49" charset="0"/>
              <a:buChar char="o"/>
            </a:pPr>
            <a:r>
              <a:rPr lang="fr-FR" sz="1800" b="1">
                <a:effectLst/>
                <a:latin typeface="Arial" panose="020B0604020202020204" pitchFamily="34" charset="0"/>
                <a:ea typeface="Arial" panose="020B0604020202020204" pitchFamily="34" charset="0"/>
              </a:rPr>
              <a:t>Type</a:t>
            </a:r>
            <a:r>
              <a:rPr lang="fr-FR" sz="1800">
                <a:effectLst/>
                <a:latin typeface="Arial" panose="020B0604020202020204" pitchFamily="34" charset="0"/>
                <a:ea typeface="Arial" panose="020B0604020202020204" pitchFamily="34" charset="0"/>
              </a:rPr>
              <a:t> : Graphique à </a:t>
            </a:r>
            <a:r>
              <a:rPr lang="fr-FR" sz="1800" b="1">
                <a:effectLst/>
                <a:latin typeface="Arial" panose="020B0604020202020204" pitchFamily="34" charset="0"/>
                <a:ea typeface="Arial" panose="020B0604020202020204" pitchFamily="34" charset="0"/>
              </a:rPr>
              <a:t>Barres Horizontales</a:t>
            </a:r>
            <a:r>
              <a:rPr lang="fr-FR" sz="1800">
                <a:effectLst/>
                <a:latin typeface="Arial" panose="020B0604020202020204" pitchFamily="34" charset="0"/>
                <a:ea typeface="Arial" panose="020B0604020202020204" pitchFamily="34" charset="0"/>
              </a:rPr>
              <a:t> (Horizontal </a:t>
            </a:r>
            <a:r>
              <a:rPr lang="fr-FR" sz="1800" err="1">
                <a:effectLst/>
                <a:latin typeface="Arial" panose="020B0604020202020204" pitchFamily="34" charset="0"/>
                <a:ea typeface="Arial" panose="020B0604020202020204" pitchFamily="34" charset="0"/>
              </a:rPr>
              <a:t>Barplot</a:t>
            </a:r>
            <a:r>
              <a:rPr lang="fr-FR" sz="1800">
                <a:effectLst/>
                <a:latin typeface="Arial" panose="020B0604020202020204" pitchFamily="34" charset="0"/>
                <a:ea typeface="Arial" panose="020B0604020202020204" pitchFamily="34" charset="0"/>
              </a:rPr>
              <a:t>).</a:t>
            </a:r>
            <a:endParaRPr lang="fr-CH" sz="1800">
              <a:effectLst/>
              <a:latin typeface="Arial" panose="020B0604020202020204" pitchFamily="34" charset="0"/>
              <a:ea typeface="Arial" panose="020B0604020202020204" pitchFamily="34" charset="0"/>
            </a:endParaRPr>
          </a:p>
          <a:p>
            <a:pPr marL="1257300" lvl="2" indent="-342900" algn="just">
              <a:lnSpc>
                <a:spcPct val="115000"/>
              </a:lnSpc>
              <a:buFont typeface="Courier New" panose="02070309020205020404" pitchFamily="49" charset="0"/>
              <a:buChar char="o"/>
            </a:pPr>
            <a:r>
              <a:rPr lang="fr-FR" sz="1800" b="1">
                <a:effectLst/>
                <a:latin typeface="Arial" panose="020B0604020202020204" pitchFamily="34" charset="0"/>
                <a:ea typeface="Arial" panose="020B0604020202020204" pitchFamily="34" charset="0"/>
              </a:rPr>
              <a:t>Axe Vertical (Y)</a:t>
            </a:r>
            <a:r>
              <a:rPr lang="fr-FR" sz="1800">
                <a:effectLst/>
                <a:latin typeface="Arial" panose="020B0604020202020204" pitchFamily="34" charset="0"/>
                <a:ea typeface="Arial" panose="020B0604020202020204" pitchFamily="34" charset="0"/>
              </a:rPr>
              <a:t> : </a:t>
            </a:r>
            <a:r>
              <a:rPr lang="fr-FR" sz="1800" b="1">
                <a:effectLst/>
                <a:latin typeface="Arial" panose="020B0604020202020204" pitchFamily="34" charset="0"/>
                <a:ea typeface="Arial" panose="020B0604020202020204" pitchFamily="34" charset="0"/>
              </a:rPr>
              <a:t>Liste des Pilotes</a:t>
            </a:r>
            <a:r>
              <a:rPr lang="fr-FR" sz="1800">
                <a:effectLst/>
                <a:latin typeface="Arial" panose="020B0604020202020204" pitchFamily="34" charset="0"/>
                <a:ea typeface="Arial" panose="020B0604020202020204" pitchFamily="34" charset="0"/>
              </a:rPr>
              <a:t>, organisés par l'écart de temps au tour le plus court.</a:t>
            </a:r>
            <a:endParaRPr lang="fr-CH" sz="1800">
              <a:effectLst/>
              <a:latin typeface="Arial" panose="020B0604020202020204" pitchFamily="34" charset="0"/>
              <a:ea typeface="Arial" panose="020B0604020202020204" pitchFamily="34" charset="0"/>
            </a:endParaRPr>
          </a:p>
          <a:p>
            <a:pPr marL="1257300" lvl="2" indent="-342900" algn="just">
              <a:lnSpc>
                <a:spcPct val="115000"/>
              </a:lnSpc>
              <a:buFont typeface="Courier New" panose="02070309020205020404" pitchFamily="49" charset="0"/>
              <a:buChar char="o"/>
            </a:pPr>
            <a:r>
              <a:rPr lang="fr-FR" sz="1800" b="1">
                <a:effectLst/>
                <a:latin typeface="Arial" panose="020B0604020202020204" pitchFamily="34" charset="0"/>
                <a:ea typeface="Arial" panose="020B0604020202020204" pitchFamily="34" charset="0"/>
              </a:rPr>
              <a:t>Axe Horizontal (X)</a:t>
            </a:r>
            <a:r>
              <a:rPr lang="fr-FR" sz="1800">
                <a:effectLst/>
                <a:latin typeface="Arial" panose="020B0604020202020204" pitchFamily="34" charset="0"/>
                <a:ea typeface="Arial" panose="020B0604020202020204" pitchFamily="34" charset="0"/>
              </a:rPr>
              <a:t> : </a:t>
            </a:r>
            <a:r>
              <a:rPr lang="fr-FR" sz="1800" b="1">
                <a:effectLst/>
                <a:latin typeface="Arial" panose="020B0604020202020204" pitchFamily="34" charset="0"/>
                <a:ea typeface="Arial" panose="020B0604020202020204" pitchFamily="34" charset="0"/>
              </a:rPr>
              <a:t>Écart de Temps en Secondes </a:t>
            </a:r>
            <a:r>
              <a:rPr lang="fr-FR" sz="1800">
                <a:effectLst/>
                <a:latin typeface="Arial" panose="020B0604020202020204" pitchFamily="34" charset="0"/>
                <a:ea typeface="Arial" panose="020B0604020202020204" pitchFamily="34" charset="0"/>
              </a:rPr>
              <a:t>par rapport au meilleur tour.</a:t>
            </a:r>
            <a:endParaRPr lang="fr-CH" sz="1800">
              <a:effectLst/>
              <a:latin typeface="Arial" panose="020B0604020202020204" pitchFamily="34" charset="0"/>
              <a:ea typeface="Arial" panose="020B0604020202020204" pitchFamily="34" charset="0"/>
            </a:endParaRPr>
          </a:p>
          <a:p>
            <a:pPr marL="1257300" lvl="2" indent="-342900" algn="just">
              <a:lnSpc>
                <a:spcPct val="115000"/>
              </a:lnSpc>
              <a:buFont typeface="Courier New" panose="02070309020205020404" pitchFamily="49" charset="0"/>
              <a:buChar char="o"/>
            </a:pPr>
            <a:r>
              <a:rPr lang="fr-FR" sz="1800" b="1">
                <a:effectLst/>
                <a:latin typeface="Arial" panose="020B0604020202020204" pitchFamily="34" charset="0"/>
                <a:ea typeface="Arial" panose="020B0604020202020204" pitchFamily="34" charset="0"/>
              </a:rPr>
              <a:t>Encodage par Couleur</a:t>
            </a:r>
            <a:r>
              <a:rPr lang="fr-FR" sz="1800">
                <a:effectLst/>
                <a:latin typeface="Arial" panose="020B0604020202020204" pitchFamily="34" charset="0"/>
                <a:ea typeface="Arial" panose="020B0604020202020204" pitchFamily="34" charset="0"/>
              </a:rPr>
              <a:t> : Chaque barre est </a:t>
            </a:r>
            <a:r>
              <a:rPr lang="fr-FR" sz="1800" b="1">
                <a:effectLst/>
                <a:latin typeface="Arial" panose="020B0604020202020204" pitchFamily="34" charset="0"/>
                <a:ea typeface="Arial" panose="020B0604020202020204" pitchFamily="34" charset="0"/>
              </a:rPr>
              <a:t>colorée</a:t>
            </a:r>
            <a:r>
              <a:rPr lang="fr-FR" sz="1800">
                <a:effectLst/>
                <a:latin typeface="Arial" panose="020B0604020202020204" pitchFamily="34" charset="0"/>
                <a:ea typeface="Arial" panose="020B0604020202020204" pitchFamily="34" charset="0"/>
              </a:rPr>
              <a:t> selon </a:t>
            </a:r>
            <a:r>
              <a:rPr lang="fr-FR" sz="1800" b="1">
                <a:effectLst/>
                <a:latin typeface="Arial" panose="020B0604020202020204" pitchFamily="34" charset="0"/>
                <a:ea typeface="Arial" panose="020B0604020202020204" pitchFamily="34" charset="0"/>
              </a:rPr>
              <a:t>l'écurie</a:t>
            </a:r>
            <a:r>
              <a:rPr lang="fr-FR" sz="1800">
                <a:effectLst/>
                <a:latin typeface="Arial" panose="020B0604020202020204" pitchFamily="34" charset="0"/>
                <a:ea typeface="Arial" panose="020B0604020202020204" pitchFamily="34" charset="0"/>
              </a:rPr>
              <a:t> du pilote, utilisant des couleurs officielles pour faciliter la reconnaissance des équipes.</a:t>
            </a:r>
            <a:endParaRPr lang="fr-CH" sz="1800">
              <a:effectLst/>
              <a:latin typeface="Arial" panose="020B0604020202020204" pitchFamily="34" charset="0"/>
              <a:ea typeface="Arial" panose="020B0604020202020204" pitchFamily="34" charset="0"/>
            </a:endParaRPr>
          </a:p>
          <a:p>
            <a:pPr lvl="1"/>
            <a:r>
              <a:rPr lang="fr-FR"/>
              <a:t>	</a:t>
            </a:r>
          </a:p>
          <a:p>
            <a:pPr lvl="1"/>
            <a:endParaRPr lang="fr-FR"/>
          </a:p>
          <a:p>
            <a:pPr lvl="1"/>
            <a:r>
              <a:rPr lang="fr-FR"/>
              <a:t>Graphe 2.2</a:t>
            </a:r>
          </a:p>
          <a:p>
            <a:pPr lvl="1"/>
            <a:endParaRPr lang="fr-FR"/>
          </a:p>
          <a:p>
            <a:pPr lvl="1"/>
            <a:r>
              <a:rPr lang="fr-FR"/>
              <a:t>	Objectifs : « </a:t>
            </a:r>
            <a:r>
              <a:rPr lang="fr-FR" b="0" i="0">
                <a:solidFill>
                  <a:srgbClr val="D1D5DB"/>
                </a:solidFill>
                <a:effectLst/>
                <a:latin typeface="Söhne"/>
              </a:rPr>
              <a:t>Le but de ce graphique est de cartographier la dynamique de la course en affichant comment les positions des pilotes changent à chaque tour. Les spectateurs peuvent identifier les moments clés, tels que les dépassements, les pénalités ou les retraits, qui ont un impact significatif sur le classement de la course.</a:t>
            </a:r>
            <a:r>
              <a:rPr lang="fr-FR"/>
              <a:t> »</a:t>
            </a:r>
          </a:p>
          <a:p>
            <a:pPr lvl="1"/>
            <a:r>
              <a:rPr lang="fr-FR"/>
              <a:t>	</a:t>
            </a:r>
          </a:p>
          <a:p>
            <a:pPr algn="just">
              <a:lnSpc>
                <a:spcPct val="115000"/>
              </a:lnSpc>
            </a:pPr>
            <a:r>
              <a:rPr lang="fr-FR"/>
              <a:t>	</a:t>
            </a:r>
            <a:r>
              <a:rPr lang="fr-FR" sz="1800" i="1" u="sng">
                <a:effectLst/>
                <a:latin typeface="Arial" panose="020B0604020202020204" pitchFamily="34" charset="0"/>
                <a:ea typeface="Arial" panose="020B0604020202020204" pitchFamily="34" charset="0"/>
              </a:rPr>
              <a:t>Résumé du Graphique :</a:t>
            </a:r>
            <a:endParaRPr lang="fr-CH" sz="1800">
              <a:effectLst/>
              <a:latin typeface="Arial" panose="020B0604020202020204" pitchFamily="34" charset="0"/>
              <a:ea typeface="Arial" panose="020B0604020202020204" pitchFamily="34" charset="0"/>
            </a:endParaRPr>
          </a:p>
          <a:p>
            <a:pPr marL="1257300" lvl="2" indent="-342900" algn="just">
              <a:lnSpc>
                <a:spcPct val="115000"/>
              </a:lnSpc>
              <a:buFont typeface="Courier New" panose="02070309020205020404" pitchFamily="49" charset="0"/>
              <a:buChar char="o"/>
            </a:pPr>
            <a:r>
              <a:rPr lang="fr-FR" sz="1800" b="1">
                <a:effectLst/>
                <a:latin typeface="Arial" panose="020B0604020202020204" pitchFamily="34" charset="0"/>
                <a:ea typeface="Arial" panose="020B0604020202020204" pitchFamily="34" charset="0"/>
              </a:rPr>
              <a:t>Type</a:t>
            </a:r>
            <a:r>
              <a:rPr lang="fr-FR" sz="1800">
                <a:effectLst/>
                <a:latin typeface="Arial" panose="020B0604020202020204" pitchFamily="34" charset="0"/>
                <a:ea typeface="Arial" panose="020B0604020202020204" pitchFamily="34" charset="0"/>
              </a:rPr>
              <a:t> : Graphique </a:t>
            </a:r>
            <a:r>
              <a:rPr lang="fr-FR" sz="1800" b="1">
                <a:effectLst/>
                <a:latin typeface="Arial" panose="020B0604020202020204" pitchFamily="34" charset="0"/>
                <a:ea typeface="Arial" panose="020B0604020202020204" pitchFamily="34" charset="0"/>
              </a:rPr>
              <a:t>Linéaire</a:t>
            </a:r>
            <a:r>
              <a:rPr lang="fr-FR" sz="1800">
                <a:effectLst/>
                <a:latin typeface="Arial" panose="020B0604020202020204" pitchFamily="34" charset="0"/>
                <a:ea typeface="Arial" panose="020B0604020202020204" pitchFamily="34" charset="0"/>
              </a:rPr>
              <a:t> (</a:t>
            </a:r>
            <a:r>
              <a:rPr lang="fr-FR" sz="1800" err="1">
                <a:effectLst/>
                <a:latin typeface="Arial" panose="020B0604020202020204" pitchFamily="34" charset="0"/>
                <a:ea typeface="Arial" panose="020B0604020202020204" pitchFamily="34" charset="0"/>
              </a:rPr>
              <a:t>Lineplot</a:t>
            </a:r>
            <a:r>
              <a:rPr lang="fr-FR" sz="1800">
                <a:effectLst/>
                <a:latin typeface="Arial" panose="020B0604020202020204" pitchFamily="34" charset="0"/>
                <a:ea typeface="Arial" panose="020B0604020202020204" pitchFamily="34" charset="0"/>
              </a:rPr>
              <a:t>).</a:t>
            </a:r>
            <a:endParaRPr lang="fr-CH" sz="1800">
              <a:effectLst/>
              <a:latin typeface="Arial" panose="020B0604020202020204" pitchFamily="34" charset="0"/>
              <a:ea typeface="Arial" panose="020B0604020202020204" pitchFamily="34" charset="0"/>
            </a:endParaRPr>
          </a:p>
          <a:p>
            <a:pPr marL="1257300" lvl="2" indent="-342900" algn="just">
              <a:lnSpc>
                <a:spcPct val="115000"/>
              </a:lnSpc>
              <a:buFont typeface="Courier New" panose="02070309020205020404" pitchFamily="49" charset="0"/>
              <a:buChar char="o"/>
            </a:pPr>
            <a:r>
              <a:rPr lang="fr-FR" sz="1800" b="1">
                <a:effectLst/>
                <a:latin typeface="Arial" panose="020B0604020202020204" pitchFamily="34" charset="0"/>
                <a:ea typeface="Arial" panose="020B0604020202020204" pitchFamily="34" charset="0"/>
              </a:rPr>
              <a:t>Axe Vertical (Y)</a:t>
            </a:r>
            <a:r>
              <a:rPr lang="fr-FR" sz="1800">
                <a:effectLst/>
                <a:latin typeface="Arial" panose="020B0604020202020204" pitchFamily="34" charset="0"/>
                <a:ea typeface="Arial" panose="020B0604020202020204" pitchFamily="34" charset="0"/>
              </a:rPr>
              <a:t> : Indique la </a:t>
            </a:r>
            <a:r>
              <a:rPr lang="fr-FR" sz="1800" b="1">
                <a:effectLst/>
                <a:latin typeface="Arial" panose="020B0604020202020204" pitchFamily="34" charset="0"/>
                <a:ea typeface="Arial" panose="020B0604020202020204" pitchFamily="34" charset="0"/>
              </a:rPr>
              <a:t>position</a:t>
            </a:r>
            <a:r>
              <a:rPr lang="fr-FR" sz="1800">
                <a:effectLst/>
                <a:latin typeface="Arial" panose="020B0604020202020204" pitchFamily="34" charset="0"/>
                <a:ea typeface="Arial" panose="020B0604020202020204" pitchFamily="34" charset="0"/>
              </a:rPr>
              <a:t> des </a:t>
            </a:r>
            <a:r>
              <a:rPr lang="fr-FR" sz="1800" b="1">
                <a:effectLst/>
                <a:latin typeface="Arial" panose="020B0604020202020204" pitchFamily="34" charset="0"/>
                <a:ea typeface="Arial" panose="020B0604020202020204" pitchFamily="34" charset="0"/>
              </a:rPr>
              <a:t>pilotes</a:t>
            </a:r>
            <a:r>
              <a:rPr lang="fr-FR" sz="1800">
                <a:effectLst/>
                <a:latin typeface="Arial" panose="020B0604020202020204" pitchFamily="34" charset="0"/>
                <a:ea typeface="Arial" panose="020B0604020202020204" pitchFamily="34" charset="0"/>
              </a:rPr>
              <a:t>, avec le premier rang en haut et les rangs inférieurs vers le bas.</a:t>
            </a:r>
            <a:endParaRPr lang="fr-CH" sz="1800">
              <a:effectLst/>
              <a:latin typeface="Arial" panose="020B0604020202020204" pitchFamily="34" charset="0"/>
              <a:ea typeface="Arial" panose="020B0604020202020204" pitchFamily="34" charset="0"/>
            </a:endParaRPr>
          </a:p>
          <a:p>
            <a:pPr marL="1257300" lvl="2" indent="-342900" algn="just">
              <a:lnSpc>
                <a:spcPct val="115000"/>
              </a:lnSpc>
              <a:buFont typeface="Courier New" panose="02070309020205020404" pitchFamily="49" charset="0"/>
              <a:buChar char="o"/>
            </a:pPr>
            <a:r>
              <a:rPr lang="fr-FR" sz="1800" b="1">
                <a:effectLst/>
                <a:latin typeface="Arial" panose="020B0604020202020204" pitchFamily="34" charset="0"/>
                <a:ea typeface="Arial" panose="020B0604020202020204" pitchFamily="34" charset="0"/>
              </a:rPr>
              <a:t>Axe Horizontal (X)</a:t>
            </a:r>
            <a:r>
              <a:rPr lang="fr-FR" sz="1800">
                <a:effectLst/>
                <a:latin typeface="Arial" panose="020B0604020202020204" pitchFamily="34" charset="0"/>
                <a:ea typeface="Arial" panose="020B0604020202020204" pitchFamily="34" charset="0"/>
              </a:rPr>
              <a:t> : Représente les </a:t>
            </a:r>
            <a:r>
              <a:rPr lang="fr-FR" sz="1800" b="1">
                <a:effectLst/>
                <a:latin typeface="Arial" panose="020B0604020202020204" pitchFamily="34" charset="0"/>
                <a:ea typeface="Arial" panose="020B0604020202020204" pitchFamily="34" charset="0"/>
              </a:rPr>
              <a:t>tours de la course</a:t>
            </a:r>
            <a:r>
              <a:rPr lang="fr-FR" sz="1800">
                <a:effectLst/>
                <a:latin typeface="Arial" panose="020B0604020202020204" pitchFamily="34" charset="0"/>
                <a:ea typeface="Arial" panose="020B0604020202020204" pitchFamily="34" charset="0"/>
              </a:rPr>
              <a:t>, permettant de suivre l'évolution des positions au fil du temps.</a:t>
            </a:r>
            <a:endParaRPr lang="fr-CH" sz="1800">
              <a:effectLst/>
              <a:latin typeface="Arial" panose="020B0604020202020204" pitchFamily="34" charset="0"/>
              <a:ea typeface="Arial" panose="020B0604020202020204" pitchFamily="34" charset="0"/>
            </a:endParaRPr>
          </a:p>
          <a:p>
            <a:pPr marL="1257300" lvl="2" indent="-342900" algn="just">
              <a:lnSpc>
                <a:spcPct val="115000"/>
              </a:lnSpc>
              <a:buFont typeface="Courier New" panose="02070309020205020404" pitchFamily="49" charset="0"/>
              <a:buChar char="o"/>
            </a:pPr>
            <a:r>
              <a:rPr lang="fr-FR" sz="1800" b="1">
                <a:effectLst/>
                <a:latin typeface="Arial" panose="020B0604020202020204" pitchFamily="34" charset="0"/>
                <a:ea typeface="Arial" panose="020B0604020202020204" pitchFamily="34" charset="0"/>
              </a:rPr>
              <a:t>Codage par Ligne et Couleur</a:t>
            </a:r>
            <a:r>
              <a:rPr lang="fr-FR" sz="1800">
                <a:effectLst/>
                <a:latin typeface="Arial" panose="020B0604020202020204" pitchFamily="34" charset="0"/>
                <a:ea typeface="Arial" panose="020B0604020202020204" pitchFamily="34" charset="0"/>
              </a:rPr>
              <a:t> : Chaque pilote est identifié par une </a:t>
            </a:r>
            <a:r>
              <a:rPr lang="fr-FR" sz="1800" b="1">
                <a:effectLst/>
                <a:latin typeface="Arial" panose="020B0604020202020204" pitchFamily="34" charset="0"/>
                <a:ea typeface="Arial" panose="020B0604020202020204" pitchFamily="34" charset="0"/>
              </a:rPr>
              <a:t>ligne unique colorée</a:t>
            </a:r>
            <a:r>
              <a:rPr lang="fr-FR" sz="1800" b="0">
                <a:effectLst/>
                <a:latin typeface="Arial" panose="020B0604020202020204" pitchFamily="34" charset="0"/>
                <a:ea typeface="Arial" panose="020B0604020202020204" pitchFamily="34" charset="0"/>
              </a:rPr>
              <a:t>, correspondant aux couleurs officielles des pilotes.</a:t>
            </a:r>
            <a:endParaRPr lang="fr-CH" sz="1800" b="0">
              <a:effectLst/>
              <a:latin typeface="Arial" panose="020B0604020202020204" pitchFamily="34" charset="0"/>
              <a:ea typeface="Arial" panose="020B0604020202020204" pitchFamily="34" charset="0"/>
            </a:endParaRPr>
          </a:p>
          <a:p>
            <a:pPr lvl="1"/>
            <a:endParaRPr lang="fr-FR"/>
          </a:p>
          <a:p>
            <a:pPr lvl="1"/>
            <a:endParaRPr lang="fr-FR"/>
          </a:p>
          <a:p>
            <a:pPr lvl="1"/>
            <a:r>
              <a:rPr lang="fr-FR"/>
              <a:t>Graphe 2.3</a:t>
            </a:r>
          </a:p>
          <a:p>
            <a:pPr lvl="1"/>
            <a:endParaRPr lang="fr-FR"/>
          </a:p>
          <a:p>
            <a:pPr lvl="1"/>
            <a:r>
              <a:rPr lang="fr-FR"/>
              <a:t>	Objectifs : « </a:t>
            </a:r>
            <a:r>
              <a:rPr lang="fr-FR" b="0" i="0">
                <a:solidFill>
                  <a:srgbClr val="D1D5DB"/>
                </a:solidFill>
                <a:effectLst/>
                <a:latin typeface="Söhne"/>
              </a:rPr>
              <a:t>L'objectif est de montrer la variabilité et la consistance des performances de chaque équipe en termes de temps au tour. Les utilisateurs peuvent ainsi déterminer quelles équipes ont eu les temps les plus rapides, les écarts les plus faibles ou les plus grands, et identifier les anomalies potentielles.</a:t>
            </a:r>
            <a:r>
              <a:rPr lang="fr-FR"/>
              <a:t>»</a:t>
            </a:r>
          </a:p>
          <a:p>
            <a:pPr lvl="1"/>
            <a:r>
              <a:rPr lang="fr-FR"/>
              <a:t>	</a:t>
            </a:r>
          </a:p>
          <a:p>
            <a:pPr marL="457200" lvl="1" indent="0">
              <a:buFont typeface="Courier New" panose="02070309020205020404" pitchFamily="49" charset="0"/>
              <a:buNone/>
            </a:pPr>
            <a:r>
              <a:rPr lang="fr-FR" sz="1800" i="1" u="none">
                <a:effectLst/>
                <a:latin typeface="Arial" panose="020B0604020202020204" pitchFamily="34" charset="0"/>
                <a:ea typeface="Arial" panose="020B0604020202020204" pitchFamily="34" charset="0"/>
              </a:rPr>
              <a:t>	</a:t>
            </a:r>
            <a:r>
              <a:rPr lang="fr-FR" sz="1800" i="1" u="sng">
                <a:effectLst/>
                <a:latin typeface="Arial" panose="020B0604020202020204" pitchFamily="34" charset="0"/>
                <a:ea typeface="Arial" panose="020B0604020202020204" pitchFamily="34" charset="0"/>
              </a:rPr>
              <a:t>Résumé du Graphique :</a:t>
            </a:r>
            <a:endParaRPr lang="fr-CH" sz="1800">
              <a:effectLst/>
              <a:latin typeface="Arial" panose="020B0604020202020204" pitchFamily="34" charset="0"/>
              <a:ea typeface="Arial" panose="020B0604020202020204" pitchFamily="34" charset="0"/>
            </a:endParaRPr>
          </a:p>
          <a:p>
            <a:pPr marL="1257300" lvl="2" indent="-342900" algn="just">
              <a:lnSpc>
                <a:spcPct val="115000"/>
              </a:lnSpc>
              <a:buFont typeface="Courier New" panose="02070309020205020404" pitchFamily="49" charset="0"/>
              <a:buChar char="o"/>
            </a:pPr>
            <a:r>
              <a:rPr lang="fr-FR" sz="1800" b="1">
                <a:effectLst/>
                <a:latin typeface="Arial" panose="020B0604020202020204" pitchFamily="34" charset="0"/>
                <a:ea typeface="Arial" panose="020B0604020202020204" pitchFamily="34" charset="0"/>
              </a:rPr>
              <a:t>Type</a:t>
            </a:r>
            <a:r>
              <a:rPr lang="fr-FR" sz="1800">
                <a:effectLst/>
                <a:latin typeface="Arial" panose="020B0604020202020204" pitchFamily="34" charset="0"/>
                <a:ea typeface="Arial" panose="020B0604020202020204" pitchFamily="34" charset="0"/>
              </a:rPr>
              <a:t> : Graphique de </a:t>
            </a:r>
            <a:r>
              <a:rPr lang="fr-FR" sz="1800" b="1">
                <a:effectLst/>
                <a:latin typeface="Arial" panose="020B0604020202020204" pitchFamily="34" charset="0"/>
                <a:ea typeface="Arial" panose="020B0604020202020204" pitchFamily="34" charset="0"/>
              </a:rPr>
              <a:t>Boîtes à Moustaches Groupées </a:t>
            </a:r>
            <a:r>
              <a:rPr lang="fr-FR" sz="1800">
                <a:effectLst/>
                <a:latin typeface="Arial" panose="020B0604020202020204" pitchFamily="34" charset="0"/>
                <a:ea typeface="Arial" panose="020B0604020202020204" pitchFamily="34" charset="0"/>
              </a:rPr>
              <a:t>(</a:t>
            </a:r>
            <a:r>
              <a:rPr lang="fr-FR" sz="1800" err="1">
                <a:effectLst/>
                <a:latin typeface="Arial" panose="020B0604020202020204" pitchFamily="34" charset="0"/>
                <a:ea typeface="Arial" panose="020B0604020202020204" pitchFamily="34" charset="0"/>
              </a:rPr>
              <a:t>Grouped</a:t>
            </a:r>
            <a:r>
              <a:rPr lang="fr-FR" sz="1800">
                <a:effectLst/>
                <a:latin typeface="Arial" panose="020B0604020202020204" pitchFamily="34" charset="0"/>
                <a:ea typeface="Arial" panose="020B0604020202020204" pitchFamily="34" charset="0"/>
              </a:rPr>
              <a:t> </a:t>
            </a:r>
            <a:r>
              <a:rPr lang="fr-FR" sz="1800" err="1">
                <a:effectLst/>
                <a:latin typeface="Arial" panose="020B0604020202020204" pitchFamily="34" charset="0"/>
                <a:ea typeface="Arial" panose="020B0604020202020204" pitchFamily="34" charset="0"/>
              </a:rPr>
              <a:t>Boxplot</a:t>
            </a:r>
            <a:r>
              <a:rPr lang="fr-FR" sz="1800">
                <a:effectLst/>
                <a:latin typeface="Arial" panose="020B0604020202020204" pitchFamily="34" charset="0"/>
                <a:ea typeface="Arial" panose="020B0604020202020204" pitchFamily="34" charset="0"/>
              </a:rPr>
              <a:t>).</a:t>
            </a:r>
            <a:endParaRPr lang="fr-CH" sz="1800">
              <a:effectLst/>
              <a:latin typeface="Arial" panose="020B0604020202020204" pitchFamily="34" charset="0"/>
              <a:ea typeface="Arial" panose="020B0604020202020204" pitchFamily="34" charset="0"/>
            </a:endParaRPr>
          </a:p>
          <a:p>
            <a:pPr marL="1257300" lvl="2" indent="-342900" algn="just">
              <a:lnSpc>
                <a:spcPct val="115000"/>
              </a:lnSpc>
              <a:buFont typeface="Courier New" panose="02070309020205020404" pitchFamily="49" charset="0"/>
              <a:buChar char="o"/>
            </a:pPr>
            <a:r>
              <a:rPr lang="fr-FR" sz="1800" b="1">
                <a:effectLst/>
                <a:latin typeface="Arial" panose="020B0604020202020204" pitchFamily="34" charset="0"/>
                <a:ea typeface="Arial" panose="020B0604020202020204" pitchFamily="34" charset="0"/>
              </a:rPr>
              <a:t>Axe Vertical (Y)</a:t>
            </a:r>
            <a:r>
              <a:rPr lang="fr-FR" sz="1800">
                <a:effectLst/>
                <a:latin typeface="Arial" panose="020B0604020202020204" pitchFamily="34" charset="0"/>
                <a:ea typeface="Arial" panose="020B0604020202020204" pitchFamily="34" charset="0"/>
              </a:rPr>
              <a:t> : Affiche le </a:t>
            </a:r>
            <a:r>
              <a:rPr lang="fr-FR" sz="1800" b="1">
                <a:effectLst/>
                <a:latin typeface="Arial" panose="020B0604020202020204" pitchFamily="34" charset="0"/>
                <a:ea typeface="Arial" panose="020B0604020202020204" pitchFamily="34" charset="0"/>
              </a:rPr>
              <a:t>temps au tour en secondes</a:t>
            </a:r>
            <a:r>
              <a:rPr lang="fr-FR" sz="1800">
                <a:effectLst/>
                <a:latin typeface="Arial" panose="020B0604020202020204" pitchFamily="34" charset="0"/>
                <a:ea typeface="Arial" panose="020B0604020202020204" pitchFamily="34" charset="0"/>
              </a:rPr>
              <a:t>, permettant de quantifier et de comparer les performances des équipes.</a:t>
            </a:r>
            <a:endParaRPr lang="fr-CH" sz="1800">
              <a:effectLst/>
              <a:latin typeface="Arial" panose="020B0604020202020204" pitchFamily="34" charset="0"/>
              <a:ea typeface="Arial" panose="020B0604020202020204" pitchFamily="34" charset="0"/>
            </a:endParaRPr>
          </a:p>
          <a:p>
            <a:pPr marL="1257300" lvl="2" indent="-342900" algn="just">
              <a:lnSpc>
                <a:spcPct val="115000"/>
              </a:lnSpc>
              <a:buFont typeface="Courier New" panose="02070309020205020404" pitchFamily="49" charset="0"/>
              <a:buChar char="o"/>
            </a:pPr>
            <a:r>
              <a:rPr lang="fr-FR" sz="1800" b="1">
                <a:effectLst/>
                <a:latin typeface="Arial" panose="020B0604020202020204" pitchFamily="34" charset="0"/>
                <a:ea typeface="Arial" panose="020B0604020202020204" pitchFamily="34" charset="0"/>
              </a:rPr>
              <a:t>Axe Horizontal (X)</a:t>
            </a:r>
            <a:r>
              <a:rPr lang="fr-FR" sz="1800">
                <a:effectLst/>
                <a:latin typeface="Arial" panose="020B0604020202020204" pitchFamily="34" charset="0"/>
                <a:ea typeface="Arial" panose="020B0604020202020204" pitchFamily="34" charset="0"/>
              </a:rPr>
              <a:t> : Liste </a:t>
            </a:r>
            <a:r>
              <a:rPr lang="fr-FR" sz="1800" b="0">
                <a:effectLst/>
                <a:latin typeface="Arial" panose="020B0604020202020204" pitchFamily="34" charset="0"/>
                <a:ea typeface="Arial" panose="020B0604020202020204" pitchFamily="34" charset="0"/>
              </a:rPr>
              <a:t>les </a:t>
            </a:r>
            <a:r>
              <a:rPr lang="fr-FR" sz="1800" b="1">
                <a:effectLst/>
                <a:latin typeface="Arial" panose="020B0604020202020204" pitchFamily="34" charset="0"/>
                <a:ea typeface="Arial" panose="020B0604020202020204" pitchFamily="34" charset="0"/>
              </a:rPr>
              <a:t>noms des écuries </a:t>
            </a:r>
            <a:r>
              <a:rPr lang="fr-FR" sz="1800" b="0">
                <a:effectLst/>
                <a:latin typeface="Arial" panose="020B0604020202020204" pitchFamily="34" charset="0"/>
                <a:ea typeface="Arial" panose="020B0604020202020204" pitchFamily="34" charset="0"/>
              </a:rPr>
              <a:t>participants </a:t>
            </a:r>
            <a:r>
              <a:rPr lang="fr-FR" sz="1800">
                <a:effectLst/>
                <a:latin typeface="Arial" panose="020B0604020202020204" pitchFamily="34" charset="0"/>
                <a:ea typeface="Arial" panose="020B0604020202020204" pitchFamily="34" charset="0"/>
              </a:rPr>
              <a:t>au Grand Prix, organisées horizontalement et dans l’ordre </a:t>
            </a:r>
            <a:r>
              <a:rPr lang="fr-FR" sz="1800" b="1">
                <a:effectLst/>
                <a:latin typeface="Arial" panose="020B0604020202020204" pitchFamily="34" charset="0"/>
                <a:ea typeface="Arial" panose="020B0604020202020204" pitchFamily="34" charset="0"/>
              </a:rPr>
              <a:t>de la plus petite à la plus grande médiane </a:t>
            </a:r>
            <a:r>
              <a:rPr lang="fr-FR" sz="1800">
                <a:effectLst/>
                <a:latin typeface="Arial" panose="020B0604020202020204" pitchFamily="34" charset="0"/>
                <a:ea typeface="Arial" panose="020B0604020202020204" pitchFamily="34" charset="0"/>
              </a:rPr>
              <a:t>pour une comparaison facile.</a:t>
            </a:r>
            <a:endParaRPr lang="fr-CH" sz="1800">
              <a:effectLst/>
              <a:latin typeface="Arial" panose="020B0604020202020204" pitchFamily="34" charset="0"/>
              <a:ea typeface="Arial" panose="020B0604020202020204" pitchFamily="34" charset="0"/>
            </a:endParaRPr>
          </a:p>
          <a:p>
            <a:pPr marL="1257300" lvl="2" indent="-342900" algn="just">
              <a:lnSpc>
                <a:spcPct val="115000"/>
              </a:lnSpc>
              <a:buFont typeface="Courier New" panose="02070309020205020404" pitchFamily="49" charset="0"/>
              <a:buChar char="o"/>
            </a:pPr>
            <a:r>
              <a:rPr lang="fr-FR" sz="1800" b="1">
                <a:effectLst/>
                <a:latin typeface="Arial" panose="020B0604020202020204" pitchFamily="34" charset="0"/>
                <a:ea typeface="Arial" panose="020B0604020202020204" pitchFamily="34" charset="0"/>
              </a:rPr>
              <a:t>Encodage par Couleur</a:t>
            </a:r>
            <a:r>
              <a:rPr lang="fr-FR" sz="1800">
                <a:effectLst/>
                <a:latin typeface="Arial" panose="020B0604020202020204" pitchFamily="34" charset="0"/>
                <a:ea typeface="Arial" panose="020B0604020202020204" pitchFamily="34" charset="0"/>
              </a:rPr>
              <a:t> : Chaque </a:t>
            </a:r>
            <a:r>
              <a:rPr lang="fr-FR" sz="1800" b="1">
                <a:effectLst/>
                <a:latin typeface="Arial" panose="020B0604020202020204" pitchFamily="34" charset="0"/>
                <a:ea typeface="Arial" panose="020B0604020202020204" pitchFamily="34" charset="0"/>
              </a:rPr>
              <a:t>écurie</a:t>
            </a:r>
            <a:r>
              <a:rPr lang="fr-FR" sz="1800">
                <a:effectLst/>
                <a:latin typeface="Arial" panose="020B0604020202020204" pitchFamily="34" charset="0"/>
                <a:ea typeface="Arial" panose="020B0604020202020204" pitchFamily="34" charset="0"/>
              </a:rPr>
              <a:t> est représentée par une </a:t>
            </a:r>
            <a:r>
              <a:rPr lang="fr-FR" sz="1800" b="1">
                <a:effectLst/>
                <a:latin typeface="Arial" panose="020B0604020202020204" pitchFamily="34" charset="0"/>
                <a:ea typeface="Arial" panose="020B0604020202020204" pitchFamily="34" charset="0"/>
              </a:rPr>
              <a:t>couleur spécifique</a:t>
            </a:r>
            <a:r>
              <a:rPr lang="fr-FR" sz="1800">
                <a:effectLst/>
                <a:latin typeface="Arial" panose="020B0604020202020204" pitchFamily="34" charset="0"/>
                <a:ea typeface="Arial" panose="020B0604020202020204" pitchFamily="34" charset="0"/>
              </a:rPr>
              <a:t>, conformément à leur identité visuelle officielle, ce qui facilite l'identification rapide des données associées à chaque équipe.</a:t>
            </a:r>
            <a:endParaRPr lang="fr-CH" sz="1800">
              <a:effectLst/>
              <a:latin typeface="Arial" panose="020B0604020202020204" pitchFamily="34" charset="0"/>
              <a:ea typeface="Arial" panose="020B0604020202020204" pitchFamily="34" charset="0"/>
            </a:endParaRPr>
          </a:p>
          <a:p>
            <a:pPr lvl="1"/>
            <a:endParaRPr lang="fr-FR"/>
          </a:p>
          <a:p>
            <a:pPr lvl="1"/>
            <a:endParaRPr lang="fr-FR"/>
          </a:p>
          <a:p>
            <a:endParaRPr lang="fr-FR"/>
          </a:p>
          <a:p>
            <a:endParaRPr lang="fr-FR"/>
          </a:p>
          <a:p>
            <a:r>
              <a:rPr lang="fr-FR"/>
              <a:t>-----------------------------------------------------------------------------------------------------------------------------------------------------------</a:t>
            </a:r>
          </a:p>
          <a:p>
            <a:r>
              <a:rPr lang="fr-FR"/>
              <a:t>TAB 3 :</a:t>
            </a:r>
          </a:p>
          <a:p>
            <a:pPr lvl="1"/>
            <a:r>
              <a:rPr lang="fr-FR"/>
              <a:t>Graphe 1.1</a:t>
            </a:r>
          </a:p>
          <a:p>
            <a:pPr lvl="1"/>
            <a:endParaRPr lang="fr-FR"/>
          </a:p>
          <a:p>
            <a:pPr lvl="1"/>
            <a:r>
              <a:rPr lang="fr-FR"/>
              <a:t>Graphe 1.2</a:t>
            </a:r>
          </a:p>
          <a:p>
            <a:endParaRPr lang="fr-CH"/>
          </a:p>
        </p:txBody>
      </p:sp>
      <p:sp>
        <p:nvSpPr>
          <p:cNvPr id="4" name="Espace réservé du numéro de diapositive 3"/>
          <p:cNvSpPr>
            <a:spLocks noGrp="1"/>
          </p:cNvSpPr>
          <p:nvPr>
            <p:ph type="sldNum" sz="quarter" idx="5"/>
          </p:nvPr>
        </p:nvSpPr>
        <p:spPr/>
        <p:txBody>
          <a:bodyPr/>
          <a:lstStyle/>
          <a:p>
            <a:fld id="{816EE57A-06DC-430D-848E-F6F0B5C898AF}" type="slidenum">
              <a:rPr lang="fr-CH" smtClean="0"/>
              <a:t>8</a:t>
            </a:fld>
            <a:endParaRPr lang="fr-CH"/>
          </a:p>
        </p:txBody>
      </p:sp>
    </p:spTree>
    <p:extLst>
      <p:ext uri="{BB962C8B-B14F-4D97-AF65-F5344CB8AC3E}">
        <p14:creationId xmlns:p14="http://schemas.microsoft.com/office/powerpoint/2010/main" val="1655798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TAB 1 :</a:t>
            </a:r>
          </a:p>
          <a:p>
            <a:pPr lvl="1"/>
            <a:r>
              <a:rPr lang="fr-FR"/>
              <a:t>Graphe 1.1</a:t>
            </a:r>
          </a:p>
          <a:p>
            <a:pPr lvl="1"/>
            <a:endParaRPr lang="fr-FR"/>
          </a:p>
          <a:p>
            <a:pPr lvl="1"/>
            <a:r>
              <a:rPr lang="fr-FR"/>
              <a:t>Graphe 1.2</a:t>
            </a:r>
          </a:p>
          <a:p>
            <a:endParaRPr lang="fr-FR"/>
          </a:p>
          <a:p>
            <a:r>
              <a:rPr lang="fr-FR"/>
              <a:t>-----------------------------------------------------------------------------------------------------------------------------------------------------------</a:t>
            </a:r>
          </a:p>
          <a:p>
            <a:r>
              <a:rPr lang="fr-FR"/>
              <a:t>TAB 2 :</a:t>
            </a:r>
          </a:p>
          <a:p>
            <a:pPr lvl="1"/>
            <a:r>
              <a:rPr lang="fr-FR"/>
              <a:t>Graphe 2.1</a:t>
            </a:r>
          </a:p>
          <a:p>
            <a:pPr lvl="1"/>
            <a:endParaRPr lang="fr-FR"/>
          </a:p>
          <a:p>
            <a:pPr lvl="1"/>
            <a:r>
              <a:rPr lang="fr-FR"/>
              <a:t>	Objectifs :</a:t>
            </a:r>
          </a:p>
          <a:p>
            <a:pPr lvl="1"/>
            <a:r>
              <a:rPr lang="fr-FR"/>
              <a:t>	</a:t>
            </a:r>
          </a:p>
          <a:p>
            <a:pPr lvl="1"/>
            <a:r>
              <a:rPr lang="fr-FR"/>
              <a:t>	Description :</a:t>
            </a:r>
          </a:p>
          <a:p>
            <a:pPr lvl="1"/>
            <a:endParaRPr lang="fr-FR"/>
          </a:p>
          <a:p>
            <a:pPr lvl="1"/>
            <a:r>
              <a:rPr lang="fr-FR"/>
              <a:t>Graphe 2.2</a:t>
            </a:r>
          </a:p>
          <a:p>
            <a:pPr lvl="1"/>
            <a:endParaRPr lang="fr-FR"/>
          </a:p>
          <a:p>
            <a:pPr lvl="1"/>
            <a:r>
              <a:rPr lang="fr-FR"/>
              <a:t>	Objectifs :</a:t>
            </a:r>
          </a:p>
          <a:p>
            <a:pPr lvl="1"/>
            <a:r>
              <a:rPr lang="fr-FR"/>
              <a:t>	</a:t>
            </a:r>
          </a:p>
          <a:p>
            <a:pPr lvl="1"/>
            <a:r>
              <a:rPr lang="fr-FR"/>
              <a:t>	Description :</a:t>
            </a:r>
          </a:p>
          <a:p>
            <a:pPr lvl="1"/>
            <a:endParaRPr lang="fr-FR"/>
          </a:p>
          <a:p>
            <a:pPr lvl="1"/>
            <a:endParaRPr lang="fr-FR"/>
          </a:p>
          <a:p>
            <a:pPr lvl="1"/>
            <a:r>
              <a:rPr lang="fr-FR"/>
              <a:t>Graphe 2.3</a:t>
            </a:r>
          </a:p>
          <a:p>
            <a:pPr lvl="1"/>
            <a:endParaRPr lang="fr-FR"/>
          </a:p>
          <a:p>
            <a:pPr lvl="1"/>
            <a:r>
              <a:rPr lang="fr-FR"/>
              <a:t>	Objectifs :</a:t>
            </a:r>
          </a:p>
          <a:p>
            <a:pPr lvl="1"/>
            <a:r>
              <a:rPr lang="fr-FR"/>
              <a:t>	</a:t>
            </a:r>
          </a:p>
          <a:p>
            <a:pPr lvl="1"/>
            <a:r>
              <a:rPr lang="fr-FR"/>
              <a:t>	Description :</a:t>
            </a:r>
          </a:p>
          <a:p>
            <a:pPr lvl="1"/>
            <a:endParaRPr lang="fr-FR"/>
          </a:p>
          <a:p>
            <a:endParaRPr lang="fr-FR"/>
          </a:p>
          <a:p>
            <a:endParaRPr lang="fr-FR"/>
          </a:p>
          <a:p>
            <a:r>
              <a:rPr lang="fr-FR"/>
              <a:t>-----------------------------------------------------------------------------------------------------------------------------------------------------------</a:t>
            </a:r>
          </a:p>
          <a:p>
            <a:r>
              <a:rPr lang="fr-FR"/>
              <a:t>TAB 3 :</a:t>
            </a:r>
          </a:p>
          <a:p>
            <a:pPr lvl="1"/>
            <a:r>
              <a:rPr lang="fr-FR"/>
              <a:t>Graphe 1.1</a:t>
            </a:r>
          </a:p>
          <a:p>
            <a:pPr lvl="1"/>
            <a:endParaRPr lang="fr-FR"/>
          </a:p>
          <a:p>
            <a:pPr lvl="1"/>
            <a:r>
              <a:rPr lang="fr-FR"/>
              <a:t>Graphe 1.2</a:t>
            </a:r>
          </a:p>
          <a:p>
            <a:pPr lvl="1"/>
            <a:endParaRPr lang="fr-FR"/>
          </a:p>
          <a:p>
            <a:pPr lvl="1"/>
            <a:endParaRPr lang="fr-FR"/>
          </a:p>
          <a:p>
            <a:pPr lvl="1"/>
            <a:endParaRPr lang="fr-FR"/>
          </a:p>
        </p:txBody>
      </p:sp>
      <p:sp>
        <p:nvSpPr>
          <p:cNvPr id="4" name="Espace réservé du numéro de diapositive 3"/>
          <p:cNvSpPr>
            <a:spLocks noGrp="1"/>
          </p:cNvSpPr>
          <p:nvPr>
            <p:ph type="sldNum" sz="quarter" idx="5"/>
          </p:nvPr>
        </p:nvSpPr>
        <p:spPr/>
        <p:txBody>
          <a:bodyPr/>
          <a:lstStyle/>
          <a:p>
            <a:fld id="{816EE57A-06DC-430D-848E-F6F0B5C898AF}" type="slidenum">
              <a:rPr lang="fr-CH" smtClean="0"/>
              <a:t>9</a:t>
            </a:fld>
            <a:endParaRPr lang="fr-CH"/>
          </a:p>
        </p:txBody>
      </p:sp>
    </p:spTree>
    <p:extLst>
      <p:ext uri="{BB962C8B-B14F-4D97-AF65-F5344CB8AC3E}">
        <p14:creationId xmlns:p14="http://schemas.microsoft.com/office/powerpoint/2010/main" val="3874375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7A2F0F-C967-4432-D55D-32E946971CB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H"/>
          </a:p>
        </p:txBody>
      </p:sp>
      <p:sp>
        <p:nvSpPr>
          <p:cNvPr id="3" name="Sous-titre 2">
            <a:extLst>
              <a:ext uri="{FF2B5EF4-FFF2-40B4-BE49-F238E27FC236}">
                <a16:creationId xmlns:a16="http://schemas.microsoft.com/office/drawing/2014/main" id="{7FCA91BB-8E82-8F0D-0CCC-173C19544B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H"/>
          </a:p>
        </p:txBody>
      </p:sp>
      <p:sp>
        <p:nvSpPr>
          <p:cNvPr id="4" name="Espace réservé de la date 3">
            <a:extLst>
              <a:ext uri="{FF2B5EF4-FFF2-40B4-BE49-F238E27FC236}">
                <a16:creationId xmlns:a16="http://schemas.microsoft.com/office/drawing/2014/main" id="{D2C3B79B-6A1E-7DA7-76FD-192130E4CA31}"/>
              </a:ext>
            </a:extLst>
          </p:cNvPr>
          <p:cNvSpPr>
            <a:spLocks noGrp="1"/>
          </p:cNvSpPr>
          <p:nvPr>
            <p:ph type="dt" sz="half" idx="10"/>
          </p:nvPr>
        </p:nvSpPr>
        <p:spPr/>
        <p:txBody>
          <a:bodyPr/>
          <a:lstStyle/>
          <a:p>
            <a:fld id="{1E428AB2-BBE6-4619-93B1-3A3ABD323703}" type="datetimeFigureOut">
              <a:rPr lang="fr-CH" smtClean="0"/>
              <a:t>22.12.2023</a:t>
            </a:fld>
            <a:endParaRPr lang="fr-CH"/>
          </a:p>
        </p:txBody>
      </p:sp>
      <p:sp>
        <p:nvSpPr>
          <p:cNvPr id="5" name="Espace réservé du pied de page 4">
            <a:extLst>
              <a:ext uri="{FF2B5EF4-FFF2-40B4-BE49-F238E27FC236}">
                <a16:creationId xmlns:a16="http://schemas.microsoft.com/office/drawing/2014/main" id="{3CFE1488-0B72-0FD8-7F03-C4047B82F022}"/>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05DECCDB-DB61-9C09-7389-737BCF2D7EED}"/>
              </a:ext>
            </a:extLst>
          </p:cNvPr>
          <p:cNvSpPr>
            <a:spLocks noGrp="1"/>
          </p:cNvSpPr>
          <p:nvPr>
            <p:ph type="sldNum" sz="quarter" idx="12"/>
          </p:nvPr>
        </p:nvSpPr>
        <p:spPr/>
        <p:txBody>
          <a:bodyPr/>
          <a:lstStyle/>
          <a:p>
            <a:fld id="{08EE9C67-E164-4DEC-B230-7294837B7920}" type="slidenum">
              <a:rPr lang="fr-CH" smtClean="0"/>
              <a:t>‹#›</a:t>
            </a:fld>
            <a:endParaRPr lang="fr-CH"/>
          </a:p>
        </p:txBody>
      </p:sp>
    </p:spTree>
    <p:extLst>
      <p:ext uri="{BB962C8B-B14F-4D97-AF65-F5344CB8AC3E}">
        <p14:creationId xmlns:p14="http://schemas.microsoft.com/office/powerpoint/2010/main" val="3632565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789716-3106-00EF-E6BC-980B2410BD89}"/>
              </a:ext>
            </a:extLst>
          </p:cNvPr>
          <p:cNvSpPr>
            <a:spLocks noGrp="1"/>
          </p:cNvSpPr>
          <p:nvPr>
            <p:ph type="title"/>
          </p:nvPr>
        </p:nvSpPr>
        <p:spPr/>
        <p:txBody>
          <a:bodyPr/>
          <a:lstStyle/>
          <a:p>
            <a:r>
              <a:rPr lang="fr-FR"/>
              <a:t>Modifiez le style du titre</a:t>
            </a:r>
            <a:endParaRPr lang="fr-CH"/>
          </a:p>
        </p:txBody>
      </p:sp>
      <p:sp>
        <p:nvSpPr>
          <p:cNvPr id="3" name="Espace réservé du texte vertical 2">
            <a:extLst>
              <a:ext uri="{FF2B5EF4-FFF2-40B4-BE49-F238E27FC236}">
                <a16:creationId xmlns:a16="http://schemas.microsoft.com/office/drawing/2014/main" id="{BC99BB9B-27A6-348E-92E7-CB9ADD070CB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DE3418DD-071D-1E3B-A954-E90DBD934FD3}"/>
              </a:ext>
            </a:extLst>
          </p:cNvPr>
          <p:cNvSpPr>
            <a:spLocks noGrp="1"/>
          </p:cNvSpPr>
          <p:nvPr>
            <p:ph type="dt" sz="half" idx="10"/>
          </p:nvPr>
        </p:nvSpPr>
        <p:spPr/>
        <p:txBody>
          <a:bodyPr/>
          <a:lstStyle/>
          <a:p>
            <a:fld id="{1E428AB2-BBE6-4619-93B1-3A3ABD323703}" type="datetimeFigureOut">
              <a:rPr lang="fr-CH" smtClean="0"/>
              <a:t>22.12.2023</a:t>
            </a:fld>
            <a:endParaRPr lang="fr-CH"/>
          </a:p>
        </p:txBody>
      </p:sp>
      <p:sp>
        <p:nvSpPr>
          <p:cNvPr id="5" name="Espace réservé du pied de page 4">
            <a:extLst>
              <a:ext uri="{FF2B5EF4-FFF2-40B4-BE49-F238E27FC236}">
                <a16:creationId xmlns:a16="http://schemas.microsoft.com/office/drawing/2014/main" id="{16BFBD09-07D1-3185-1900-3A13B96DD5AD}"/>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CEB10B62-CA25-5BA9-246F-C0D18FF5E5FE}"/>
              </a:ext>
            </a:extLst>
          </p:cNvPr>
          <p:cNvSpPr>
            <a:spLocks noGrp="1"/>
          </p:cNvSpPr>
          <p:nvPr>
            <p:ph type="sldNum" sz="quarter" idx="12"/>
          </p:nvPr>
        </p:nvSpPr>
        <p:spPr/>
        <p:txBody>
          <a:bodyPr/>
          <a:lstStyle/>
          <a:p>
            <a:fld id="{08EE9C67-E164-4DEC-B230-7294837B7920}" type="slidenum">
              <a:rPr lang="fr-CH" smtClean="0"/>
              <a:t>‹#›</a:t>
            </a:fld>
            <a:endParaRPr lang="fr-CH"/>
          </a:p>
        </p:txBody>
      </p:sp>
    </p:spTree>
    <p:extLst>
      <p:ext uri="{BB962C8B-B14F-4D97-AF65-F5344CB8AC3E}">
        <p14:creationId xmlns:p14="http://schemas.microsoft.com/office/powerpoint/2010/main" val="2737253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6595E0B-7A97-F8A2-0D65-921C86F34096}"/>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H"/>
          </a:p>
        </p:txBody>
      </p:sp>
      <p:sp>
        <p:nvSpPr>
          <p:cNvPr id="3" name="Espace réservé du texte vertical 2">
            <a:extLst>
              <a:ext uri="{FF2B5EF4-FFF2-40B4-BE49-F238E27FC236}">
                <a16:creationId xmlns:a16="http://schemas.microsoft.com/office/drawing/2014/main" id="{343772E9-2CD9-6249-A38F-DC72F73D2E9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C01F77D2-B17F-0B31-9772-8AA02E651BDE}"/>
              </a:ext>
            </a:extLst>
          </p:cNvPr>
          <p:cNvSpPr>
            <a:spLocks noGrp="1"/>
          </p:cNvSpPr>
          <p:nvPr>
            <p:ph type="dt" sz="half" idx="10"/>
          </p:nvPr>
        </p:nvSpPr>
        <p:spPr/>
        <p:txBody>
          <a:bodyPr/>
          <a:lstStyle/>
          <a:p>
            <a:fld id="{1E428AB2-BBE6-4619-93B1-3A3ABD323703}" type="datetimeFigureOut">
              <a:rPr lang="fr-CH" smtClean="0"/>
              <a:t>22.12.2023</a:t>
            </a:fld>
            <a:endParaRPr lang="fr-CH"/>
          </a:p>
        </p:txBody>
      </p:sp>
      <p:sp>
        <p:nvSpPr>
          <p:cNvPr id="5" name="Espace réservé du pied de page 4">
            <a:extLst>
              <a:ext uri="{FF2B5EF4-FFF2-40B4-BE49-F238E27FC236}">
                <a16:creationId xmlns:a16="http://schemas.microsoft.com/office/drawing/2014/main" id="{FAFE2AE1-30EA-E0C5-6135-68EE621151CE}"/>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8C4FDA6A-21E5-14E4-3B74-31AF57B5C6B1}"/>
              </a:ext>
            </a:extLst>
          </p:cNvPr>
          <p:cNvSpPr>
            <a:spLocks noGrp="1"/>
          </p:cNvSpPr>
          <p:nvPr>
            <p:ph type="sldNum" sz="quarter" idx="12"/>
          </p:nvPr>
        </p:nvSpPr>
        <p:spPr/>
        <p:txBody>
          <a:bodyPr/>
          <a:lstStyle/>
          <a:p>
            <a:fld id="{08EE9C67-E164-4DEC-B230-7294837B7920}" type="slidenum">
              <a:rPr lang="fr-CH" smtClean="0"/>
              <a:t>‹#›</a:t>
            </a:fld>
            <a:endParaRPr lang="fr-CH"/>
          </a:p>
        </p:txBody>
      </p:sp>
    </p:spTree>
    <p:extLst>
      <p:ext uri="{BB962C8B-B14F-4D97-AF65-F5344CB8AC3E}">
        <p14:creationId xmlns:p14="http://schemas.microsoft.com/office/powerpoint/2010/main" val="3795398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C8BC5D-FA2E-F727-57CD-5E34F5D5D900}"/>
              </a:ext>
            </a:extLst>
          </p:cNvPr>
          <p:cNvSpPr>
            <a:spLocks noGrp="1"/>
          </p:cNvSpPr>
          <p:nvPr>
            <p:ph type="title"/>
          </p:nvPr>
        </p:nvSpPr>
        <p:spPr/>
        <p:txBody>
          <a:bodyPr/>
          <a:lstStyle/>
          <a:p>
            <a:r>
              <a:rPr lang="fr-FR"/>
              <a:t>Modifiez le style du titre</a:t>
            </a:r>
            <a:endParaRPr lang="fr-CH"/>
          </a:p>
        </p:txBody>
      </p:sp>
      <p:sp>
        <p:nvSpPr>
          <p:cNvPr id="3" name="Espace réservé du contenu 2">
            <a:extLst>
              <a:ext uri="{FF2B5EF4-FFF2-40B4-BE49-F238E27FC236}">
                <a16:creationId xmlns:a16="http://schemas.microsoft.com/office/drawing/2014/main" id="{11D0C992-712E-162D-50C3-CFADE2EAD79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6F85CCF0-8E75-1DE7-F3D1-92B8C5BB60D7}"/>
              </a:ext>
            </a:extLst>
          </p:cNvPr>
          <p:cNvSpPr>
            <a:spLocks noGrp="1"/>
          </p:cNvSpPr>
          <p:nvPr>
            <p:ph type="dt" sz="half" idx="10"/>
          </p:nvPr>
        </p:nvSpPr>
        <p:spPr/>
        <p:txBody>
          <a:bodyPr/>
          <a:lstStyle/>
          <a:p>
            <a:fld id="{1E428AB2-BBE6-4619-93B1-3A3ABD323703}" type="datetimeFigureOut">
              <a:rPr lang="fr-CH" smtClean="0"/>
              <a:t>22.12.2023</a:t>
            </a:fld>
            <a:endParaRPr lang="fr-CH"/>
          </a:p>
        </p:txBody>
      </p:sp>
      <p:sp>
        <p:nvSpPr>
          <p:cNvPr id="5" name="Espace réservé du pied de page 4">
            <a:extLst>
              <a:ext uri="{FF2B5EF4-FFF2-40B4-BE49-F238E27FC236}">
                <a16:creationId xmlns:a16="http://schemas.microsoft.com/office/drawing/2014/main" id="{94622F91-E016-4537-542D-19B76ECED1CA}"/>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323B6E7D-8072-88DA-3AAE-9BF087113B8C}"/>
              </a:ext>
            </a:extLst>
          </p:cNvPr>
          <p:cNvSpPr>
            <a:spLocks noGrp="1"/>
          </p:cNvSpPr>
          <p:nvPr>
            <p:ph type="sldNum" sz="quarter" idx="12"/>
          </p:nvPr>
        </p:nvSpPr>
        <p:spPr/>
        <p:txBody>
          <a:bodyPr/>
          <a:lstStyle/>
          <a:p>
            <a:fld id="{08EE9C67-E164-4DEC-B230-7294837B7920}" type="slidenum">
              <a:rPr lang="fr-CH" smtClean="0"/>
              <a:t>‹#›</a:t>
            </a:fld>
            <a:endParaRPr lang="fr-CH"/>
          </a:p>
        </p:txBody>
      </p:sp>
    </p:spTree>
    <p:extLst>
      <p:ext uri="{BB962C8B-B14F-4D97-AF65-F5344CB8AC3E}">
        <p14:creationId xmlns:p14="http://schemas.microsoft.com/office/powerpoint/2010/main" val="2927682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AA9FFA-4CC8-42D7-459F-FFA6E4374C7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H"/>
          </a:p>
        </p:txBody>
      </p:sp>
      <p:sp>
        <p:nvSpPr>
          <p:cNvPr id="3" name="Espace réservé du texte 2">
            <a:extLst>
              <a:ext uri="{FF2B5EF4-FFF2-40B4-BE49-F238E27FC236}">
                <a16:creationId xmlns:a16="http://schemas.microsoft.com/office/drawing/2014/main" id="{AE8CE162-A396-B775-C702-08EFD0CA54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DEA44A5-6CA4-2D29-F954-20A6BAB49FA4}"/>
              </a:ext>
            </a:extLst>
          </p:cNvPr>
          <p:cNvSpPr>
            <a:spLocks noGrp="1"/>
          </p:cNvSpPr>
          <p:nvPr>
            <p:ph type="dt" sz="half" idx="10"/>
          </p:nvPr>
        </p:nvSpPr>
        <p:spPr/>
        <p:txBody>
          <a:bodyPr/>
          <a:lstStyle/>
          <a:p>
            <a:fld id="{1E428AB2-BBE6-4619-93B1-3A3ABD323703}" type="datetimeFigureOut">
              <a:rPr lang="fr-CH" smtClean="0"/>
              <a:t>22.12.2023</a:t>
            </a:fld>
            <a:endParaRPr lang="fr-CH"/>
          </a:p>
        </p:txBody>
      </p:sp>
      <p:sp>
        <p:nvSpPr>
          <p:cNvPr id="5" name="Espace réservé du pied de page 4">
            <a:extLst>
              <a:ext uri="{FF2B5EF4-FFF2-40B4-BE49-F238E27FC236}">
                <a16:creationId xmlns:a16="http://schemas.microsoft.com/office/drawing/2014/main" id="{1119D082-C3EB-BB37-9C9D-A77D580B5B13}"/>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B3FB8024-8686-6657-CE52-0A23B09F0322}"/>
              </a:ext>
            </a:extLst>
          </p:cNvPr>
          <p:cNvSpPr>
            <a:spLocks noGrp="1"/>
          </p:cNvSpPr>
          <p:nvPr>
            <p:ph type="sldNum" sz="quarter" idx="12"/>
          </p:nvPr>
        </p:nvSpPr>
        <p:spPr/>
        <p:txBody>
          <a:bodyPr/>
          <a:lstStyle/>
          <a:p>
            <a:fld id="{08EE9C67-E164-4DEC-B230-7294837B7920}" type="slidenum">
              <a:rPr lang="fr-CH" smtClean="0"/>
              <a:t>‹#›</a:t>
            </a:fld>
            <a:endParaRPr lang="fr-CH"/>
          </a:p>
        </p:txBody>
      </p:sp>
    </p:spTree>
    <p:extLst>
      <p:ext uri="{BB962C8B-B14F-4D97-AF65-F5344CB8AC3E}">
        <p14:creationId xmlns:p14="http://schemas.microsoft.com/office/powerpoint/2010/main" val="5762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FB089F-E990-93E6-5B81-C70BA2233E54}"/>
              </a:ext>
            </a:extLst>
          </p:cNvPr>
          <p:cNvSpPr>
            <a:spLocks noGrp="1"/>
          </p:cNvSpPr>
          <p:nvPr>
            <p:ph type="title"/>
          </p:nvPr>
        </p:nvSpPr>
        <p:spPr/>
        <p:txBody>
          <a:bodyPr/>
          <a:lstStyle/>
          <a:p>
            <a:r>
              <a:rPr lang="fr-FR"/>
              <a:t>Modifiez le style du titre</a:t>
            </a:r>
            <a:endParaRPr lang="fr-CH"/>
          </a:p>
        </p:txBody>
      </p:sp>
      <p:sp>
        <p:nvSpPr>
          <p:cNvPr id="3" name="Espace réservé du contenu 2">
            <a:extLst>
              <a:ext uri="{FF2B5EF4-FFF2-40B4-BE49-F238E27FC236}">
                <a16:creationId xmlns:a16="http://schemas.microsoft.com/office/drawing/2014/main" id="{242EADAE-0ED6-458D-7EDE-D1B019F1B4F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contenu 3">
            <a:extLst>
              <a:ext uri="{FF2B5EF4-FFF2-40B4-BE49-F238E27FC236}">
                <a16:creationId xmlns:a16="http://schemas.microsoft.com/office/drawing/2014/main" id="{F5C4D4FD-3625-C5AE-506B-28F6FFBA2EC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e la date 4">
            <a:extLst>
              <a:ext uri="{FF2B5EF4-FFF2-40B4-BE49-F238E27FC236}">
                <a16:creationId xmlns:a16="http://schemas.microsoft.com/office/drawing/2014/main" id="{DDEB5971-E74D-BC9B-93F1-212D787DDBD8}"/>
              </a:ext>
            </a:extLst>
          </p:cNvPr>
          <p:cNvSpPr>
            <a:spLocks noGrp="1"/>
          </p:cNvSpPr>
          <p:nvPr>
            <p:ph type="dt" sz="half" idx="10"/>
          </p:nvPr>
        </p:nvSpPr>
        <p:spPr/>
        <p:txBody>
          <a:bodyPr/>
          <a:lstStyle/>
          <a:p>
            <a:fld id="{1E428AB2-BBE6-4619-93B1-3A3ABD323703}" type="datetimeFigureOut">
              <a:rPr lang="fr-CH" smtClean="0"/>
              <a:t>22.12.2023</a:t>
            </a:fld>
            <a:endParaRPr lang="fr-CH"/>
          </a:p>
        </p:txBody>
      </p:sp>
      <p:sp>
        <p:nvSpPr>
          <p:cNvPr id="6" name="Espace réservé du pied de page 5">
            <a:extLst>
              <a:ext uri="{FF2B5EF4-FFF2-40B4-BE49-F238E27FC236}">
                <a16:creationId xmlns:a16="http://schemas.microsoft.com/office/drawing/2014/main" id="{BBA44453-3695-A402-ECFF-D8327AAED0B7}"/>
              </a:ext>
            </a:extLst>
          </p:cNvPr>
          <p:cNvSpPr>
            <a:spLocks noGrp="1"/>
          </p:cNvSpPr>
          <p:nvPr>
            <p:ph type="ftr" sz="quarter" idx="11"/>
          </p:nvPr>
        </p:nvSpPr>
        <p:spPr/>
        <p:txBody>
          <a:bodyPr/>
          <a:lstStyle/>
          <a:p>
            <a:endParaRPr lang="fr-CH"/>
          </a:p>
        </p:txBody>
      </p:sp>
      <p:sp>
        <p:nvSpPr>
          <p:cNvPr id="7" name="Espace réservé du numéro de diapositive 6">
            <a:extLst>
              <a:ext uri="{FF2B5EF4-FFF2-40B4-BE49-F238E27FC236}">
                <a16:creationId xmlns:a16="http://schemas.microsoft.com/office/drawing/2014/main" id="{BC9F74B3-053C-4A28-3DBC-93A5E5F4B08E}"/>
              </a:ext>
            </a:extLst>
          </p:cNvPr>
          <p:cNvSpPr>
            <a:spLocks noGrp="1"/>
          </p:cNvSpPr>
          <p:nvPr>
            <p:ph type="sldNum" sz="quarter" idx="12"/>
          </p:nvPr>
        </p:nvSpPr>
        <p:spPr/>
        <p:txBody>
          <a:bodyPr/>
          <a:lstStyle/>
          <a:p>
            <a:fld id="{08EE9C67-E164-4DEC-B230-7294837B7920}" type="slidenum">
              <a:rPr lang="fr-CH" smtClean="0"/>
              <a:t>‹#›</a:t>
            </a:fld>
            <a:endParaRPr lang="fr-CH"/>
          </a:p>
        </p:txBody>
      </p:sp>
    </p:spTree>
    <p:extLst>
      <p:ext uri="{BB962C8B-B14F-4D97-AF65-F5344CB8AC3E}">
        <p14:creationId xmlns:p14="http://schemas.microsoft.com/office/powerpoint/2010/main" val="1940166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637473-94B6-5DA7-D068-42A3F8B97B76}"/>
              </a:ext>
            </a:extLst>
          </p:cNvPr>
          <p:cNvSpPr>
            <a:spLocks noGrp="1"/>
          </p:cNvSpPr>
          <p:nvPr>
            <p:ph type="title"/>
          </p:nvPr>
        </p:nvSpPr>
        <p:spPr>
          <a:xfrm>
            <a:off x="839788" y="365125"/>
            <a:ext cx="10515600" cy="1325563"/>
          </a:xfrm>
        </p:spPr>
        <p:txBody>
          <a:bodyPr/>
          <a:lstStyle/>
          <a:p>
            <a:r>
              <a:rPr lang="fr-FR"/>
              <a:t>Modifiez le style du titre</a:t>
            </a:r>
            <a:endParaRPr lang="fr-CH"/>
          </a:p>
        </p:txBody>
      </p:sp>
      <p:sp>
        <p:nvSpPr>
          <p:cNvPr id="3" name="Espace réservé du texte 2">
            <a:extLst>
              <a:ext uri="{FF2B5EF4-FFF2-40B4-BE49-F238E27FC236}">
                <a16:creationId xmlns:a16="http://schemas.microsoft.com/office/drawing/2014/main" id="{DB0E0D1A-B380-3DF9-7369-0A535417D9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563C763-7751-0CFD-C121-F9748A5F0BF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u texte 4">
            <a:extLst>
              <a:ext uri="{FF2B5EF4-FFF2-40B4-BE49-F238E27FC236}">
                <a16:creationId xmlns:a16="http://schemas.microsoft.com/office/drawing/2014/main" id="{A95133A3-79F3-83D9-351E-A361EB3367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249C121-CC35-791C-F0B5-DD454EEB5A0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7" name="Espace réservé de la date 6">
            <a:extLst>
              <a:ext uri="{FF2B5EF4-FFF2-40B4-BE49-F238E27FC236}">
                <a16:creationId xmlns:a16="http://schemas.microsoft.com/office/drawing/2014/main" id="{03CB9CB8-9B0A-D40D-AF1C-7C6A4304FC15}"/>
              </a:ext>
            </a:extLst>
          </p:cNvPr>
          <p:cNvSpPr>
            <a:spLocks noGrp="1"/>
          </p:cNvSpPr>
          <p:nvPr>
            <p:ph type="dt" sz="half" idx="10"/>
          </p:nvPr>
        </p:nvSpPr>
        <p:spPr/>
        <p:txBody>
          <a:bodyPr/>
          <a:lstStyle/>
          <a:p>
            <a:fld id="{1E428AB2-BBE6-4619-93B1-3A3ABD323703}" type="datetimeFigureOut">
              <a:rPr lang="fr-CH" smtClean="0"/>
              <a:t>22.12.2023</a:t>
            </a:fld>
            <a:endParaRPr lang="fr-CH"/>
          </a:p>
        </p:txBody>
      </p:sp>
      <p:sp>
        <p:nvSpPr>
          <p:cNvPr id="8" name="Espace réservé du pied de page 7">
            <a:extLst>
              <a:ext uri="{FF2B5EF4-FFF2-40B4-BE49-F238E27FC236}">
                <a16:creationId xmlns:a16="http://schemas.microsoft.com/office/drawing/2014/main" id="{50C5CA3C-3E9B-92BC-4B04-A418A945019B}"/>
              </a:ext>
            </a:extLst>
          </p:cNvPr>
          <p:cNvSpPr>
            <a:spLocks noGrp="1"/>
          </p:cNvSpPr>
          <p:nvPr>
            <p:ph type="ftr" sz="quarter" idx="11"/>
          </p:nvPr>
        </p:nvSpPr>
        <p:spPr/>
        <p:txBody>
          <a:bodyPr/>
          <a:lstStyle/>
          <a:p>
            <a:endParaRPr lang="fr-CH"/>
          </a:p>
        </p:txBody>
      </p:sp>
      <p:sp>
        <p:nvSpPr>
          <p:cNvPr id="9" name="Espace réservé du numéro de diapositive 8">
            <a:extLst>
              <a:ext uri="{FF2B5EF4-FFF2-40B4-BE49-F238E27FC236}">
                <a16:creationId xmlns:a16="http://schemas.microsoft.com/office/drawing/2014/main" id="{138086A1-F2D3-CEB3-38FE-4B82D49BBE5B}"/>
              </a:ext>
            </a:extLst>
          </p:cNvPr>
          <p:cNvSpPr>
            <a:spLocks noGrp="1"/>
          </p:cNvSpPr>
          <p:nvPr>
            <p:ph type="sldNum" sz="quarter" idx="12"/>
          </p:nvPr>
        </p:nvSpPr>
        <p:spPr/>
        <p:txBody>
          <a:bodyPr/>
          <a:lstStyle/>
          <a:p>
            <a:fld id="{08EE9C67-E164-4DEC-B230-7294837B7920}" type="slidenum">
              <a:rPr lang="fr-CH" smtClean="0"/>
              <a:t>‹#›</a:t>
            </a:fld>
            <a:endParaRPr lang="fr-CH"/>
          </a:p>
        </p:txBody>
      </p:sp>
    </p:spTree>
    <p:extLst>
      <p:ext uri="{BB962C8B-B14F-4D97-AF65-F5344CB8AC3E}">
        <p14:creationId xmlns:p14="http://schemas.microsoft.com/office/powerpoint/2010/main" val="633266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10106A-620B-1A1F-2035-460562E1286D}"/>
              </a:ext>
            </a:extLst>
          </p:cNvPr>
          <p:cNvSpPr>
            <a:spLocks noGrp="1"/>
          </p:cNvSpPr>
          <p:nvPr>
            <p:ph type="title"/>
          </p:nvPr>
        </p:nvSpPr>
        <p:spPr/>
        <p:txBody>
          <a:bodyPr/>
          <a:lstStyle/>
          <a:p>
            <a:r>
              <a:rPr lang="fr-FR"/>
              <a:t>Modifiez le style du titre</a:t>
            </a:r>
            <a:endParaRPr lang="fr-CH"/>
          </a:p>
        </p:txBody>
      </p:sp>
      <p:sp>
        <p:nvSpPr>
          <p:cNvPr id="3" name="Espace réservé de la date 2">
            <a:extLst>
              <a:ext uri="{FF2B5EF4-FFF2-40B4-BE49-F238E27FC236}">
                <a16:creationId xmlns:a16="http://schemas.microsoft.com/office/drawing/2014/main" id="{8AD5B52D-C0AA-5449-0181-5390829F2A34}"/>
              </a:ext>
            </a:extLst>
          </p:cNvPr>
          <p:cNvSpPr>
            <a:spLocks noGrp="1"/>
          </p:cNvSpPr>
          <p:nvPr>
            <p:ph type="dt" sz="half" idx="10"/>
          </p:nvPr>
        </p:nvSpPr>
        <p:spPr/>
        <p:txBody>
          <a:bodyPr/>
          <a:lstStyle/>
          <a:p>
            <a:fld id="{1E428AB2-BBE6-4619-93B1-3A3ABD323703}" type="datetimeFigureOut">
              <a:rPr lang="fr-CH" smtClean="0"/>
              <a:t>22.12.2023</a:t>
            </a:fld>
            <a:endParaRPr lang="fr-CH"/>
          </a:p>
        </p:txBody>
      </p:sp>
      <p:sp>
        <p:nvSpPr>
          <p:cNvPr id="4" name="Espace réservé du pied de page 3">
            <a:extLst>
              <a:ext uri="{FF2B5EF4-FFF2-40B4-BE49-F238E27FC236}">
                <a16:creationId xmlns:a16="http://schemas.microsoft.com/office/drawing/2014/main" id="{0A781806-DD96-BCB8-ECEF-EC8D4A3EF37E}"/>
              </a:ext>
            </a:extLst>
          </p:cNvPr>
          <p:cNvSpPr>
            <a:spLocks noGrp="1"/>
          </p:cNvSpPr>
          <p:nvPr>
            <p:ph type="ftr" sz="quarter" idx="11"/>
          </p:nvPr>
        </p:nvSpPr>
        <p:spPr/>
        <p:txBody>
          <a:bodyPr/>
          <a:lstStyle/>
          <a:p>
            <a:endParaRPr lang="fr-CH"/>
          </a:p>
        </p:txBody>
      </p:sp>
      <p:sp>
        <p:nvSpPr>
          <p:cNvPr id="5" name="Espace réservé du numéro de diapositive 4">
            <a:extLst>
              <a:ext uri="{FF2B5EF4-FFF2-40B4-BE49-F238E27FC236}">
                <a16:creationId xmlns:a16="http://schemas.microsoft.com/office/drawing/2014/main" id="{E4AEAFF2-F2C2-B21E-88CC-0FDB37AC65EC}"/>
              </a:ext>
            </a:extLst>
          </p:cNvPr>
          <p:cNvSpPr>
            <a:spLocks noGrp="1"/>
          </p:cNvSpPr>
          <p:nvPr>
            <p:ph type="sldNum" sz="quarter" idx="12"/>
          </p:nvPr>
        </p:nvSpPr>
        <p:spPr/>
        <p:txBody>
          <a:bodyPr/>
          <a:lstStyle/>
          <a:p>
            <a:fld id="{08EE9C67-E164-4DEC-B230-7294837B7920}" type="slidenum">
              <a:rPr lang="fr-CH" smtClean="0"/>
              <a:t>‹#›</a:t>
            </a:fld>
            <a:endParaRPr lang="fr-CH"/>
          </a:p>
        </p:txBody>
      </p:sp>
    </p:spTree>
    <p:extLst>
      <p:ext uri="{BB962C8B-B14F-4D97-AF65-F5344CB8AC3E}">
        <p14:creationId xmlns:p14="http://schemas.microsoft.com/office/powerpoint/2010/main" val="2191394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6ECC3B0-7BC1-D844-CBCE-17695AF66416}"/>
              </a:ext>
            </a:extLst>
          </p:cNvPr>
          <p:cNvSpPr>
            <a:spLocks noGrp="1"/>
          </p:cNvSpPr>
          <p:nvPr>
            <p:ph type="dt" sz="half" idx="10"/>
          </p:nvPr>
        </p:nvSpPr>
        <p:spPr/>
        <p:txBody>
          <a:bodyPr/>
          <a:lstStyle/>
          <a:p>
            <a:fld id="{1E428AB2-BBE6-4619-93B1-3A3ABD323703}" type="datetimeFigureOut">
              <a:rPr lang="fr-CH" smtClean="0"/>
              <a:t>22.12.2023</a:t>
            </a:fld>
            <a:endParaRPr lang="fr-CH"/>
          </a:p>
        </p:txBody>
      </p:sp>
      <p:sp>
        <p:nvSpPr>
          <p:cNvPr id="3" name="Espace réservé du pied de page 2">
            <a:extLst>
              <a:ext uri="{FF2B5EF4-FFF2-40B4-BE49-F238E27FC236}">
                <a16:creationId xmlns:a16="http://schemas.microsoft.com/office/drawing/2014/main" id="{4808046E-C9CE-5715-6B99-671682C645BC}"/>
              </a:ext>
            </a:extLst>
          </p:cNvPr>
          <p:cNvSpPr>
            <a:spLocks noGrp="1"/>
          </p:cNvSpPr>
          <p:nvPr>
            <p:ph type="ftr" sz="quarter" idx="11"/>
          </p:nvPr>
        </p:nvSpPr>
        <p:spPr/>
        <p:txBody>
          <a:bodyPr/>
          <a:lstStyle/>
          <a:p>
            <a:endParaRPr lang="fr-CH"/>
          </a:p>
        </p:txBody>
      </p:sp>
      <p:sp>
        <p:nvSpPr>
          <p:cNvPr id="4" name="Espace réservé du numéro de diapositive 3">
            <a:extLst>
              <a:ext uri="{FF2B5EF4-FFF2-40B4-BE49-F238E27FC236}">
                <a16:creationId xmlns:a16="http://schemas.microsoft.com/office/drawing/2014/main" id="{B0DC896F-BD7D-E551-3C84-4D9A439F5647}"/>
              </a:ext>
            </a:extLst>
          </p:cNvPr>
          <p:cNvSpPr>
            <a:spLocks noGrp="1"/>
          </p:cNvSpPr>
          <p:nvPr>
            <p:ph type="sldNum" sz="quarter" idx="12"/>
          </p:nvPr>
        </p:nvSpPr>
        <p:spPr/>
        <p:txBody>
          <a:bodyPr/>
          <a:lstStyle/>
          <a:p>
            <a:fld id="{08EE9C67-E164-4DEC-B230-7294837B7920}" type="slidenum">
              <a:rPr lang="fr-CH" smtClean="0"/>
              <a:t>‹#›</a:t>
            </a:fld>
            <a:endParaRPr lang="fr-CH"/>
          </a:p>
        </p:txBody>
      </p:sp>
    </p:spTree>
    <p:extLst>
      <p:ext uri="{BB962C8B-B14F-4D97-AF65-F5344CB8AC3E}">
        <p14:creationId xmlns:p14="http://schemas.microsoft.com/office/powerpoint/2010/main" val="2923076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60B968-BD13-F8A4-AFC9-435C7E453A2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du contenu 2">
            <a:extLst>
              <a:ext uri="{FF2B5EF4-FFF2-40B4-BE49-F238E27FC236}">
                <a16:creationId xmlns:a16="http://schemas.microsoft.com/office/drawing/2014/main" id="{E58B03E2-9C9E-85A0-E256-228AEA801F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texte 3">
            <a:extLst>
              <a:ext uri="{FF2B5EF4-FFF2-40B4-BE49-F238E27FC236}">
                <a16:creationId xmlns:a16="http://schemas.microsoft.com/office/drawing/2014/main" id="{2FB3040E-6BCB-ED92-3C1F-FC499FD66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4275B41-5C2A-7324-C13B-6B9C6BBFAADB}"/>
              </a:ext>
            </a:extLst>
          </p:cNvPr>
          <p:cNvSpPr>
            <a:spLocks noGrp="1"/>
          </p:cNvSpPr>
          <p:nvPr>
            <p:ph type="dt" sz="half" idx="10"/>
          </p:nvPr>
        </p:nvSpPr>
        <p:spPr/>
        <p:txBody>
          <a:bodyPr/>
          <a:lstStyle/>
          <a:p>
            <a:fld id="{1E428AB2-BBE6-4619-93B1-3A3ABD323703}" type="datetimeFigureOut">
              <a:rPr lang="fr-CH" smtClean="0"/>
              <a:t>22.12.2023</a:t>
            </a:fld>
            <a:endParaRPr lang="fr-CH"/>
          </a:p>
        </p:txBody>
      </p:sp>
      <p:sp>
        <p:nvSpPr>
          <p:cNvPr id="6" name="Espace réservé du pied de page 5">
            <a:extLst>
              <a:ext uri="{FF2B5EF4-FFF2-40B4-BE49-F238E27FC236}">
                <a16:creationId xmlns:a16="http://schemas.microsoft.com/office/drawing/2014/main" id="{2457E34B-417B-58ED-5C0B-C6DCF9B5A8E0}"/>
              </a:ext>
            </a:extLst>
          </p:cNvPr>
          <p:cNvSpPr>
            <a:spLocks noGrp="1"/>
          </p:cNvSpPr>
          <p:nvPr>
            <p:ph type="ftr" sz="quarter" idx="11"/>
          </p:nvPr>
        </p:nvSpPr>
        <p:spPr/>
        <p:txBody>
          <a:bodyPr/>
          <a:lstStyle/>
          <a:p>
            <a:endParaRPr lang="fr-CH"/>
          </a:p>
        </p:txBody>
      </p:sp>
      <p:sp>
        <p:nvSpPr>
          <p:cNvPr id="7" name="Espace réservé du numéro de diapositive 6">
            <a:extLst>
              <a:ext uri="{FF2B5EF4-FFF2-40B4-BE49-F238E27FC236}">
                <a16:creationId xmlns:a16="http://schemas.microsoft.com/office/drawing/2014/main" id="{4E6D4383-08A8-8D84-2A4F-439B08E77548}"/>
              </a:ext>
            </a:extLst>
          </p:cNvPr>
          <p:cNvSpPr>
            <a:spLocks noGrp="1"/>
          </p:cNvSpPr>
          <p:nvPr>
            <p:ph type="sldNum" sz="quarter" idx="12"/>
          </p:nvPr>
        </p:nvSpPr>
        <p:spPr/>
        <p:txBody>
          <a:bodyPr/>
          <a:lstStyle/>
          <a:p>
            <a:fld id="{08EE9C67-E164-4DEC-B230-7294837B7920}" type="slidenum">
              <a:rPr lang="fr-CH" smtClean="0"/>
              <a:t>‹#›</a:t>
            </a:fld>
            <a:endParaRPr lang="fr-CH"/>
          </a:p>
        </p:txBody>
      </p:sp>
    </p:spTree>
    <p:extLst>
      <p:ext uri="{BB962C8B-B14F-4D97-AF65-F5344CB8AC3E}">
        <p14:creationId xmlns:p14="http://schemas.microsoft.com/office/powerpoint/2010/main" val="3098007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0D3604-AF8C-6321-A92C-EA8334FBB2B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pour une image  2">
            <a:extLst>
              <a:ext uri="{FF2B5EF4-FFF2-40B4-BE49-F238E27FC236}">
                <a16:creationId xmlns:a16="http://schemas.microsoft.com/office/drawing/2014/main" id="{B78929D4-63B5-FC1C-6178-C68DCEC5F5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Espace réservé du texte 3">
            <a:extLst>
              <a:ext uri="{FF2B5EF4-FFF2-40B4-BE49-F238E27FC236}">
                <a16:creationId xmlns:a16="http://schemas.microsoft.com/office/drawing/2014/main" id="{61AA8548-5E19-34F5-D168-CFCF6903C8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1640F4D-C7AE-1AAA-AF85-14536A448833}"/>
              </a:ext>
            </a:extLst>
          </p:cNvPr>
          <p:cNvSpPr>
            <a:spLocks noGrp="1"/>
          </p:cNvSpPr>
          <p:nvPr>
            <p:ph type="dt" sz="half" idx="10"/>
          </p:nvPr>
        </p:nvSpPr>
        <p:spPr/>
        <p:txBody>
          <a:bodyPr/>
          <a:lstStyle/>
          <a:p>
            <a:fld id="{1E428AB2-BBE6-4619-93B1-3A3ABD323703}" type="datetimeFigureOut">
              <a:rPr lang="fr-CH" smtClean="0"/>
              <a:t>22.12.2023</a:t>
            </a:fld>
            <a:endParaRPr lang="fr-CH"/>
          </a:p>
        </p:txBody>
      </p:sp>
      <p:sp>
        <p:nvSpPr>
          <p:cNvPr id="6" name="Espace réservé du pied de page 5">
            <a:extLst>
              <a:ext uri="{FF2B5EF4-FFF2-40B4-BE49-F238E27FC236}">
                <a16:creationId xmlns:a16="http://schemas.microsoft.com/office/drawing/2014/main" id="{E77B7817-EF3A-75B1-22D6-CEA14E6012A1}"/>
              </a:ext>
            </a:extLst>
          </p:cNvPr>
          <p:cNvSpPr>
            <a:spLocks noGrp="1"/>
          </p:cNvSpPr>
          <p:nvPr>
            <p:ph type="ftr" sz="quarter" idx="11"/>
          </p:nvPr>
        </p:nvSpPr>
        <p:spPr/>
        <p:txBody>
          <a:bodyPr/>
          <a:lstStyle/>
          <a:p>
            <a:endParaRPr lang="fr-CH"/>
          </a:p>
        </p:txBody>
      </p:sp>
      <p:sp>
        <p:nvSpPr>
          <p:cNvPr id="7" name="Espace réservé du numéro de diapositive 6">
            <a:extLst>
              <a:ext uri="{FF2B5EF4-FFF2-40B4-BE49-F238E27FC236}">
                <a16:creationId xmlns:a16="http://schemas.microsoft.com/office/drawing/2014/main" id="{5ACE669F-971D-D110-38BB-D7623C38B120}"/>
              </a:ext>
            </a:extLst>
          </p:cNvPr>
          <p:cNvSpPr>
            <a:spLocks noGrp="1"/>
          </p:cNvSpPr>
          <p:nvPr>
            <p:ph type="sldNum" sz="quarter" idx="12"/>
          </p:nvPr>
        </p:nvSpPr>
        <p:spPr/>
        <p:txBody>
          <a:bodyPr/>
          <a:lstStyle/>
          <a:p>
            <a:fld id="{08EE9C67-E164-4DEC-B230-7294837B7920}" type="slidenum">
              <a:rPr lang="fr-CH" smtClean="0"/>
              <a:t>‹#›</a:t>
            </a:fld>
            <a:endParaRPr lang="fr-CH"/>
          </a:p>
        </p:txBody>
      </p:sp>
    </p:spTree>
    <p:extLst>
      <p:ext uri="{BB962C8B-B14F-4D97-AF65-F5344CB8AC3E}">
        <p14:creationId xmlns:p14="http://schemas.microsoft.com/office/powerpoint/2010/main" val="1260446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03ECDE8-C9A8-6F78-8F49-70043FE981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H"/>
          </a:p>
        </p:txBody>
      </p:sp>
      <p:sp>
        <p:nvSpPr>
          <p:cNvPr id="3" name="Espace réservé du texte 2">
            <a:extLst>
              <a:ext uri="{FF2B5EF4-FFF2-40B4-BE49-F238E27FC236}">
                <a16:creationId xmlns:a16="http://schemas.microsoft.com/office/drawing/2014/main" id="{7AFDC185-8908-D4F5-7216-E68FFE9BC8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0ADB1331-0FB3-6B79-C672-06EAE6DB65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428AB2-BBE6-4619-93B1-3A3ABD323703}" type="datetimeFigureOut">
              <a:rPr lang="fr-CH" smtClean="0"/>
              <a:t>22.12.2023</a:t>
            </a:fld>
            <a:endParaRPr lang="fr-CH"/>
          </a:p>
        </p:txBody>
      </p:sp>
      <p:sp>
        <p:nvSpPr>
          <p:cNvPr id="5" name="Espace réservé du pied de page 4">
            <a:extLst>
              <a:ext uri="{FF2B5EF4-FFF2-40B4-BE49-F238E27FC236}">
                <a16:creationId xmlns:a16="http://schemas.microsoft.com/office/drawing/2014/main" id="{9D7C6CA4-6BEB-BE01-27B1-8D7F3F29BD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
        <p:nvSpPr>
          <p:cNvPr id="6" name="Espace réservé du numéro de diapositive 5">
            <a:extLst>
              <a:ext uri="{FF2B5EF4-FFF2-40B4-BE49-F238E27FC236}">
                <a16:creationId xmlns:a16="http://schemas.microsoft.com/office/drawing/2014/main" id="{D4AB675D-A21D-30B7-9691-4C55157F36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EE9C67-E164-4DEC-B230-7294837B7920}" type="slidenum">
              <a:rPr lang="fr-CH" smtClean="0"/>
              <a:t>‹#›</a:t>
            </a:fld>
            <a:endParaRPr lang="fr-CH"/>
          </a:p>
        </p:txBody>
      </p:sp>
    </p:spTree>
    <p:extLst>
      <p:ext uri="{BB962C8B-B14F-4D97-AF65-F5344CB8AC3E}">
        <p14:creationId xmlns:p14="http://schemas.microsoft.com/office/powerpoint/2010/main" val="3651046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localhost:9002/" TargetMode="External"/><Relationship Id="rId4" Type="http://schemas.openxmlformats.org/officeDocument/2006/relationships/hyperlink" Target="http://127.0.0.1:8082/"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C6A8C32-5E03-B173-4C07-672D839DA13E}"/>
              </a:ext>
            </a:extLst>
          </p:cNvPr>
          <p:cNvSpPr>
            <a:spLocks noGrp="1"/>
          </p:cNvSpPr>
          <p:nvPr>
            <p:ph type="ctrTitle"/>
          </p:nvPr>
        </p:nvSpPr>
        <p:spPr>
          <a:xfrm>
            <a:off x="643468" y="643467"/>
            <a:ext cx="4620584" cy="4567137"/>
          </a:xfrm>
        </p:spPr>
        <p:txBody>
          <a:bodyPr>
            <a:normAutofit/>
          </a:bodyPr>
          <a:lstStyle/>
          <a:p>
            <a:pPr algn="l">
              <a:lnSpc>
                <a:spcPct val="150000"/>
              </a:lnSpc>
            </a:pPr>
            <a:r>
              <a:rPr lang="fr-FR" sz="4400" b="1"/>
              <a:t>F1 – Telemetry</a:t>
            </a:r>
            <a:br>
              <a:rPr lang="fr-FR" sz="4400"/>
            </a:br>
            <a:r>
              <a:rPr lang="fr-FR" sz="3600"/>
              <a:t>VI Project</a:t>
            </a:r>
            <a:endParaRPr lang="fr-CH" sz="4400"/>
          </a:p>
        </p:txBody>
      </p:sp>
      <p:sp>
        <p:nvSpPr>
          <p:cNvPr id="3" name="Sous-titre 2">
            <a:extLst>
              <a:ext uri="{FF2B5EF4-FFF2-40B4-BE49-F238E27FC236}">
                <a16:creationId xmlns:a16="http://schemas.microsoft.com/office/drawing/2014/main" id="{88C5A7D7-7CA9-67AC-337B-E2E9DF624314}"/>
              </a:ext>
            </a:extLst>
          </p:cNvPr>
          <p:cNvSpPr>
            <a:spLocks noGrp="1"/>
          </p:cNvSpPr>
          <p:nvPr>
            <p:ph type="subTitle" idx="1"/>
          </p:nvPr>
        </p:nvSpPr>
        <p:spPr>
          <a:xfrm>
            <a:off x="643467" y="5277684"/>
            <a:ext cx="4620584" cy="775494"/>
          </a:xfrm>
        </p:spPr>
        <p:txBody>
          <a:bodyPr>
            <a:normAutofit/>
          </a:bodyPr>
          <a:lstStyle/>
          <a:p>
            <a:pPr algn="l"/>
            <a:r>
              <a:rPr lang="fr-CH"/>
              <a:t>Daniel Ribeiro – Ruben Terceiro</a:t>
            </a:r>
          </a:p>
        </p:txBody>
      </p:sp>
      <p:pic>
        <p:nvPicPr>
          <p:cNvPr id="9" name="Image 8" descr="Une image contenant dessin, croquis, Graphique, graphisme&#10;&#10;Description générée automatiquement">
            <a:extLst>
              <a:ext uri="{FF2B5EF4-FFF2-40B4-BE49-F238E27FC236}">
                <a16:creationId xmlns:a16="http://schemas.microsoft.com/office/drawing/2014/main" id="{9788D841-4E89-E749-A10F-FA49DD5DB793}"/>
              </a:ext>
            </a:extLst>
          </p:cNvPr>
          <p:cNvPicPr>
            <a:picLocks noChangeAspect="1"/>
          </p:cNvPicPr>
          <p:nvPr/>
        </p:nvPicPr>
        <p:blipFill rotWithShape="1">
          <a:blip r:embed="rId3">
            <a:extLst>
              <a:ext uri="{28A0092B-C50C-407E-A947-70E740481C1C}">
                <a14:useLocalDpi xmlns:a14="http://schemas.microsoft.com/office/drawing/2010/main" val="0"/>
              </a:ext>
            </a:extLst>
          </a:blip>
          <a:srcRect l="3765" r="9288"/>
          <a:stretch/>
        </p:blipFill>
        <p:spPr>
          <a:xfrm>
            <a:off x="5330134" y="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4" name="AutoShape 2" descr="Create a logo for a data science project related to Formula 1 racing analytics, without any text. The design should be modern and dynamic, featuring elements that represent both F1 racing, like a stylized race track and a racing car silhouette, and data science, such as abstract graphs or data points. The color scheme should be vibrant, with a combination of black, red, and white, capturing the essence of F1 racing.">
            <a:extLst>
              <a:ext uri="{FF2B5EF4-FFF2-40B4-BE49-F238E27FC236}">
                <a16:creationId xmlns:a16="http://schemas.microsoft.com/office/drawing/2014/main" id="{A10503DF-96DA-9143-EC8D-82BEFFFB296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H"/>
          </a:p>
        </p:txBody>
      </p:sp>
      <p:pic>
        <p:nvPicPr>
          <p:cNvPr id="15" name="Graphique 14">
            <a:extLst>
              <a:ext uri="{FF2B5EF4-FFF2-40B4-BE49-F238E27FC236}">
                <a16:creationId xmlns:a16="http://schemas.microsoft.com/office/drawing/2014/main" id="{E4A45FA8-4D0F-7189-68F3-CA111B66BD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6457" y="252157"/>
            <a:ext cx="4857220" cy="1105329"/>
          </a:xfrm>
          <a:prstGeom prst="rect">
            <a:avLst/>
          </a:prstGeom>
        </p:spPr>
      </p:pic>
    </p:spTree>
    <p:extLst>
      <p:ext uri="{BB962C8B-B14F-4D97-AF65-F5344CB8AC3E}">
        <p14:creationId xmlns:p14="http://schemas.microsoft.com/office/powerpoint/2010/main" val="1724619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4" descr="Plusieurs points d’interrogation sur fond noir">
            <a:extLst>
              <a:ext uri="{FF2B5EF4-FFF2-40B4-BE49-F238E27FC236}">
                <a16:creationId xmlns:a16="http://schemas.microsoft.com/office/drawing/2014/main" id="{01459274-D2BE-69AE-AEA7-0F84E2350159}"/>
              </a:ext>
            </a:extLst>
          </p:cNvPr>
          <p:cNvPicPr>
            <a:picLocks noChangeAspect="1"/>
          </p:cNvPicPr>
          <p:nvPr/>
        </p:nvPicPr>
        <p:blipFill rotWithShape="1">
          <a:blip r:embed="rId3"/>
          <a:srcRect l="51877" r="2" b="2"/>
          <a:stretch/>
        </p:blipFill>
        <p:spPr>
          <a:xfrm>
            <a:off x="-1" y="-2"/>
            <a:ext cx="5410198" cy="6858002"/>
          </a:xfrm>
          <a:prstGeom prst="rect">
            <a:avLst/>
          </a:prstGeom>
        </p:spPr>
      </p:pic>
      <p:sp useBgFill="1">
        <p:nvSpPr>
          <p:cNvPr id="38" name="Rectangle 37">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5D004A1-8662-DF34-BB18-2F2C10B4B59D}"/>
              </a:ext>
            </a:extLst>
          </p:cNvPr>
          <p:cNvSpPr>
            <a:spLocks noGrp="1"/>
          </p:cNvSpPr>
          <p:nvPr>
            <p:ph type="title"/>
          </p:nvPr>
        </p:nvSpPr>
        <p:spPr>
          <a:xfrm>
            <a:off x="6115317" y="405685"/>
            <a:ext cx="5464968" cy="1559301"/>
          </a:xfrm>
        </p:spPr>
        <p:txBody>
          <a:bodyPr>
            <a:normAutofit/>
          </a:bodyPr>
          <a:lstStyle/>
          <a:p>
            <a:r>
              <a:rPr lang="fr-CH" sz="4000"/>
              <a:t>Problèmes et difficultés</a:t>
            </a:r>
          </a:p>
        </p:txBody>
      </p:sp>
      <p:sp>
        <p:nvSpPr>
          <p:cNvPr id="39" name="Espace réservé du contenu 2">
            <a:extLst>
              <a:ext uri="{FF2B5EF4-FFF2-40B4-BE49-F238E27FC236}">
                <a16:creationId xmlns:a16="http://schemas.microsoft.com/office/drawing/2014/main" id="{2D195990-C15F-FEDC-61DB-92D15FEF35C2}"/>
              </a:ext>
            </a:extLst>
          </p:cNvPr>
          <p:cNvSpPr>
            <a:spLocks noGrp="1"/>
          </p:cNvSpPr>
          <p:nvPr>
            <p:ph idx="1"/>
          </p:nvPr>
        </p:nvSpPr>
        <p:spPr>
          <a:xfrm>
            <a:off x="6115317" y="2743200"/>
            <a:ext cx="5247340" cy="3496878"/>
          </a:xfrm>
        </p:spPr>
        <p:txBody>
          <a:bodyPr anchor="ctr">
            <a:normAutofit/>
          </a:bodyPr>
          <a:lstStyle/>
          <a:p>
            <a:r>
              <a:rPr lang="fr-CH" sz="2000"/>
              <a:t>Requêtes API – Pas fiable (exportations csv)</a:t>
            </a:r>
          </a:p>
          <a:p>
            <a:r>
              <a:rPr lang="fr-CH" sz="2000"/>
              <a:t>Données souvent manquantes</a:t>
            </a:r>
          </a:p>
          <a:p>
            <a:r>
              <a:rPr lang="fr-CH" sz="2000"/>
              <a:t>Temps de chargement extrêmement long</a:t>
            </a:r>
          </a:p>
          <a:p>
            <a:r>
              <a:rPr lang="fr-CH" sz="2000"/>
              <a:t>Gestions des erreurs très complexe</a:t>
            </a:r>
          </a:p>
        </p:txBody>
      </p:sp>
    </p:spTree>
    <p:extLst>
      <p:ext uri="{BB962C8B-B14F-4D97-AF65-F5344CB8AC3E}">
        <p14:creationId xmlns:p14="http://schemas.microsoft.com/office/powerpoint/2010/main" val="2938489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84BD59-AED5-E227-D8A4-E1A0866EC082}"/>
              </a:ext>
            </a:extLst>
          </p:cNvPr>
          <p:cNvSpPr>
            <a:spLocks noGrp="1"/>
          </p:cNvSpPr>
          <p:nvPr>
            <p:ph type="title"/>
          </p:nvPr>
        </p:nvSpPr>
        <p:spPr/>
        <p:txBody>
          <a:bodyPr/>
          <a:lstStyle/>
          <a:p>
            <a:r>
              <a:rPr lang="fr-CH"/>
              <a:t>Objectifs atteints</a:t>
            </a:r>
          </a:p>
        </p:txBody>
      </p:sp>
      <p:graphicFrame>
        <p:nvGraphicFramePr>
          <p:cNvPr id="4" name="Espace réservé du contenu 3">
            <a:extLst>
              <a:ext uri="{FF2B5EF4-FFF2-40B4-BE49-F238E27FC236}">
                <a16:creationId xmlns:a16="http://schemas.microsoft.com/office/drawing/2014/main" id="{1D477744-75FA-EB40-1CF3-C13B054B5CC0}"/>
              </a:ext>
            </a:extLst>
          </p:cNvPr>
          <p:cNvGraphicFramePr>
            <a:graphicFrameLocks noGrp="1"/>
          </p:cNvGraphicFramePr>
          <p:nvPr>
            <p:ph idx="1"/>
            <p:extLst>
              <p:ext uri="{D42A27DB-BD31-4B8C-83A1-F6EECF244321}">
                <p14:modId xmlns:p14="http://schemas.microsoft.com/office/powerpoint/2010/main" val="1213788644"/>
              </p:ext>
            </p:extLst>
          </p:nvPr>
        </p:nvGraphicFramePr>
        <p:xfrm>
          <a:off x="838200" y="1828799"/>
          <a:ext cx="10515600" cy="4228369"/>
        </p:xfrm>
        <a:graphic>
          <a:graphicData uri="http://schemas.openxmlformats.org/drawingml/2006/table">
            <a:tbl>
              <a:tblPr firstRow="1" bandRow="1">
                <a:tableStyleId>{073A0DAA-6AF3-43AB-8588-CEC1D06C72B9}</a:tableStyleId>
              </a:tblPr>
              <a:tblGrid>
                <a:gridCol w="5257800">
                  <a:extLst>
                    <a:ext uri="{9D8B030D-6E8A-4147-A177-3AD203B41FA5}">
                      <a16:colId xmlns:a16="http://schemas.microsoft.com/office/drawing/2014/main" val="2646592289"/>
                    </a:ext>
                  </a:extLst>
                </a:gridCol>
                <a:gridCol w="5257800">
                  <a:extLst>
                    <a:ext uri="{9D8B030D-6E8A-4147-A177-3AD203B41FA5}">
                      <a16:colId xmlns:a16="http://schemas.microsoft.com/office/drawing/2014/main" val="2582377092"/>
                    </a:ext>
                  </a:extLst>
                </a:gridCol>
              </a:tblGrid>
              <a:tr h="453929">
                <a:tc>
                  <a:txBody>
                    <a:bodyPr/>
                    <a:lstStyle/>
                    <a:p>
                      <a:r>
                        <a:rPr lang="fr-CH"/>
                        <a:t>Objectifs définis </a:t>
                      </a:r>
                    </a:p>
                  </a:txBody>
                  <a:tcPr/>
                </a:tc>
                <a:tc>
                  <a:txBody>
                    <a:bodyPr/>
                    <a:lstStyle/>
                    <a:p>
                      <a:r>
                        <a:rPr lang="fr-CH"/>
                        <a:t>OK/NOK</a:t>
                      </a:r>
                    </a:p>
                  </a:txBody>
                  <a:tcPr/>
                </a:tc>
                <a:extLst>
                  <a:ext uri="{0D108BD9-81ED-4DB2-BD59-A6C34878D82A}">
                    <a16:rowId xmlns:a16="http://schemas.microsoft.com/office/drawing/2014/main" val="6818028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sz="1800" b="1">
                          <a:sym typeface="Wingdings" panose="05000000000000000000" pitchFamily="2" charset="2"/>
                        </a:rPr>
                        <a:t>Comparaison </a:t>
                      </a:r>
                      <a:r>
                        <a:rPr lang="fr-CH" sz="1800">
                          <a:sym typeface="Wingdings" panose="05000000000000000000" pitchFamily="2" charset="2"/>
                        </a:rPr>
                        <a:t>(entre 2 pilotes) des </a:t>
                      </a:r>
                      <a:r>
                        <a:rPr lang="fr-CH" sz="1800" b="1">
                          <a:sym typeface="Wingdings" panose="05000000000000000000" pitchFamily="2" charset="2"/>
                        </a:rPr>
                        <a:t>vitesses</a:t>
                      </a:r>
                      <a:r>
                        <a:rPr lang="fr-CH" sz="1800">
                          <a:sym typeface="Wingdings" panose="05000000000000000000" pitchFamily="2" charset="2"/>
                        </a:rPr>
                        <a:t> durant le </a:t>
                      </a:r>
                      <a:r>
                        <a:rPr lang="fr-CH" sz="1800" b="1">
                          <a:sym typeface="Wingdings" panose="05000000000000000000" pitchFamily="2" charset="2"/>
                        </a:rPr>
                        <a:t>tour le plus rapide</a:t>
                      </a:r>
                    </a:p>
                  </a:txBody>
                  <a:tcPr/>
                </a:tc>
                <a:tc>
                  <a:txBody>
                    <a:bodyPr/>
                    <a:lstStyle/>
                    <a:p>
                      <a:r>
                        <a:rPr lang="fr-CH"/>
                        <a:t>OK</a:t>
                      </a:r>
                    </a:p>
                  </a:txBody>
                  <a:tcPr/>
                </a:tc>
                <a:extLst>
                  <a:ext uri="{0D108BD9-81ED-4DB2-BD59-A6C34878D82A}">
                    <a16:rowId xmlns:a16="http://schemas.microsoft.com/office/drawing/2014/main" val="1568270939"/>
                  </a:ext>
                </a:extLst>
              </a:tr>
              <a:tr h="370840">
                <a:tc>
                  <a:txBody>
                    <a:bodyPr/>
                    <a:lstStyle/>
                    <a:p>
                      <a:r>
                        <a:rPr lang="fr-FR" b="1"/>
                        <a:t>Comparaison</a:t>
                      </a:r>
                      <a:r>
                        <a:rPr lang="fr-FR"/>
                        <a:t> </a:t>
                      </a:r>
                      <a:r>
                        <a:rPr lang="fr-CH" sz="1800">
                          <a:sym typeface="Wingdings" panose="05000000000000000000" pitchFamily="2" charset="2"/>
                        </a:rPr>
                        <a:t>(entre 2 pilotes)</a:t>
                      </a:r>
                      <a:r>
                        <a:rPr lang="fr-FR"/>
                        <a:t> du temps le plus rapide par </a:t>
                      </a:r>
                      <a:r>
                        <a:rPr lang="fr-FR" b="1"/>
                        <a:t>micro-secteur</a:t>
                      </a:r>
                    </a:p>
                  </a:txBody>
                  <a:tcPr/>
                </a:tc>
                <a:tc>
                  <a:txBody>
                    <a:bodyPr/>
                    <a:lstStyle/>
                    <a:p>
                      <a:r>
                        <a:rPr lang="fr-CH"/>
                        <a:t>OK</a:t>
                      </a:r>
                    </a:p>
                  </a:txBody>
                  <a:tcPr/>
                </a:tc>
                <a:extLst>
                  <a:ext uri="{0D108BD9-81ED-4DB2-BD59-A6C34878D82A}">
                    <a16:rowId xmlns:a16="http://schemas.microsoft.com/office/drawing/2014/main" val="9902408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sz="1800" b="1">
                          <a:sym typeface="Wingdings" panose="05000000000000000000" pitchFamily="2" charset="2"/>
                        </a:rPr>
                        <a:t>Différence</a:t>
                      </a:r>
                      <a:r>
                        <a:rPr lang="fr-CH" sz="1800">
                          <a:sym typeface="Wingdings" panose="05000000000000000000" pitchFamily="2" charset="2"/>
                        </a:rPr>
                        <a:t> du </a:t>
                      </a:r>
                      <a:r>
                        <a:rPr lang="fr-CH" sz="1800" b="1">
                          <a:sym typeface="Wingdings" panose="05000000000000000000" pitchFamily="2" charset="2"/>
                        </a:rPr>
                        <a:t>meilleur temps </a:t>
                      </a:r>
                      <a:r>
                        <a:rPr lang="fr-CH" sz="1800">
                          <a:sym typeface="Wingdings" panose="05000000000000000000" pitchFamily="2" charset="2"/>
                        </a:rPr>
                        <a:t>entre chaque pilote durant les phases de </a:t>
                      </a:r>
                      <a:r>
                        <a:rPr lang="fr-CH" sz="1800" b="1">
                          <a:sym typeface="Wingdings" panose="05000000000000000000" pitchFamily="2" charset="2"/>
                        </a:rPr>
                        <a:t>qualifications</a:t>
                      </a:r>
                    </a:p>
                  </a:txBody>
                  <a:tcPr/>
                </a:tc>
                <a:tc>
                  <a:txBody>
                    <a:bodyPr/>
                    <a:lstStyle/>
                    <a:p>
                      <a:r>
                        <a:rPr lang="fr-CH"/>
                        <a:t>OK</a:t>
                      </a:r>
                    </a:p>
                  </a:txBody>
                  <a:tcPr/>
                </a:tc>
                <a:extLst>
                  <a:ext uri="{0D108BD9-81ED-4DB2-BD59-A6C34878D82A}">
                    <a16:rowId xmlns:a16="http://schemas.microsoft.com/office/drawing/2014/main" val="4273514112"/>
                  </a:ext>
                </a:extLst>
              </a:tr>
              <a:tr h="370840">
                <a:tc>
                  <a:txBody>
                    <a:bodyPr/>
                    <a:lstStyle/>
                    <a:p>
                      <a:r>
                        <a:rPr lang="fr-CH" b="1"/>
                        <a:t>Dynamique</a:t>
                      </a:r>
                      <a:r>
                        <a:rPr lang="fr-CH"/>
                        <a:t> des </a:t>
                      </a:r>
                      <a:r>
                        <a:rPr lang="fr-CH" b="1"/>
                        <a:t>positions</a:t>
                      </a:r>
                      <a:r>
                        <a:rPr lang="fr-CH"/>
                        <a:t> durant les courses</a:t>
                      </a:r>
                    </a:p>
                  </a:txBody>
                  <a:tcPr/>
                </a:tc>
                <a:tc>
                  <a:txBody>
                    <a:bodyPr/>
                    <a:lstStyle/>
                    <a:p>
                      <a:r>
                        <a:rPr lang="fr-CH"/>
                        <a:t>OK</a:t>
                      </a:r>
                    </a:p>
                  </a:txBody>
                  <a:tcPr/>
                </a:tc>
                <a:extLst>
                  <a:ext uri="{0D108BD9-81ED-4DB2-BD59-A6C34878D82A}">
                    <a16:rowId xmlns:a16="http://schemas.microsoft.com/office/drawing/2014/main" val="33073961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sz="1800" b="1">
                          <a:sym typeface="Wingdings" panose="05000000000000000000" pitchFamily="2" charset="2"/>
                        </a:rPr>
                        <a:t>Temps</a:t>
                      </a:r>
                      <a:r>
                        <a:rPr lang="fr-CH" sz="1800">
                          <a:sym typeface="Wingdings" panose="05000000000000000000" pitchFamily="2" charset="2"/>
                        </a:rPr>
                        <a:t> </a:t>
                      </a:r>
                      <a:r>
                        <a:rPr lang="fr-CH" sz="1800" b="1">
                          <a:sym typeface="Wingdings" panose="05000000000000000000" pitchFamily="2" charset="2"/>
                        </a:rPr>
                        <a:t>moyen</a:t>
                      </a:r>
                      <a:r>
                        <a:rPr lang="fr-CH" sz="1800">
                          <a:sym typeface="Wingdings" panose="05000000000000000000" pitchFamily="2" charset="2"/>
                        </a:rPr>
                        <a:t> des </a:t>
                      </a:r>
                      <a:r>
                        <a:rPr lang="fr-CH" sz="1800" b="1">
                          <a:sym typeface="Wingdings" panose="05000000000000000000" pitchFamily="2" charset="2"/>
                        </a:rPr>
                        <a:t>écuries</a:t>
                      </a:r>
                      <a:r>
                        <a:rPr lang="fr-CH" sz="1800">
                          <a:sym typeface="Wingdings" panose="05000000000000000000" pitchFamily="2" charset="2"/>
                        </a:rPr>
                        <a:t> par course</a:t>
                      </a:r>
                    </a:p>
                  </a:txBody>
                  <a:tcPr/>
                </a:tc>
                <a:tc>
                  <a:txBody>
                    <a:bodyPr/>
                    <a:lstStyle/>
                    <a:p>
                      <a:r>
                        <a:rPr lang="fr-CH"/>
                        <a:t>OK</a:t>
                      </a:r>
                    </a:p>
                  </a:txBody>
                  <a:tcPr/>
                </a:tc>
                <a:extLst>
                  <a:ext uri="{0D108BD9-81ED-4DB2-BD59-A6C34878D82A}">
                    <a16:rowId xmlns:a16="http://schemas.microsoft.com/office/drawing/2014/main" val="12101273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sz="1800">
                          <a:sym typeface="Wingdings" panose="05000000000000000000" pitchFamily="2" charset="2"/>
                        </a:rPr>
                        <a:t>Classement par </a:t>
                      </a:r>
                      <a:r>
                        <a:rPr lang="fr-CH" sz="1800" b="1">
                          <a:sym typeface="Wingdings" panose="05000000000000000000" pitchFamily="2" charset="2"/>
                        </a:rPr>
                        <a:t>pilotes</a:t>
                      </a:r>
                    </a:p>
                  </a:txBody>
                  <a:tcPr/>
                </a:tc>
                <a:tc>
                  <a:txBody>
                    <a:bodyPr/>
                    <a:lstStyle/>
                    <a:p>
                      <a:r>
                        <a:rPr lang="fr-CH"/>
                        <a:t>OK</a:t>
                      </a:r>
                    </a:p>
                  </a:txBody>
                  <a:tcPr/>
                </a:tc>
                <a:extLst>
                  <a:ext uri="{0D108BD9-81ED-4DB2-BD59-A6C34878D82A}">
                    <a16:rowId xmlns:a16="http://schemas.microsoft.com/office/drawing/2014/main" val="34303827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sz="1800">
                          <a:sym typeface="Wingdings" panose="05000000000000000000" pitchFamily="2" charset="2"/>
                        </a:rPr>
                        <a:t>Classement par </a:t>
                      </a:r>
                      <a:r>
                        <a:rPr lang="fr-CH" sz="1800" b="1">
                          <a:sym typeface="Wingdings" panose="05000000000000000000" pitchFamily="2" charset="2"/>
                        </a:rPr>
                        <a:t>équipes</a:t>
                      </a:r>
                    </a:p>
                  </a:txBody>
                  <a:tcPr/>
                </a:tc>
                <a:tc>
                  <a:txBody>
                    <a:bodyPr/>
                    <a:lstStyle/>
                    <a:p>
                      <a:r>
                        <a:rPr lang="fr-CH"/>
                        <a:t>OK</a:t>
                      </a:r>
                    </a:p>
                  </a:txBody>
                  <a:tcPr/>
                </a:tc>
                <a:extLst>
                  <a:ext uri="{0D108BD9-81ED-4DB2-BD59-A6C34878D82A}">
                    <a16:rowId xmlns:a16="http://schemas.microsoft.com/office/drawing/2014/main" val="42929643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sz="1800" b="1">
                          <a:sym typeface="Wingdings" panose="05000000000000000000" pitchFamily="2" charset="2"/>
                        </a:rPr>
                        <a:t>Bonus : + informations, vidéos etc…</a:t>
                      </a:r>
                    </a:p>
                  </a:txBody>
                  <a:tcPr/>
                </a:tc>
                <a:tc>
                  <a:txBody>
                    <a:bodyPr/>
                    <a:lstStyle/>
                    <a:p>
                      <a:r>
                        <a:rPr lang="fr-CH" b="1"/>
                        <a:t>OK</a:t>
                      </a:r>
                    </a:p>
                  </a:txBody>
                  <a:tcPr/>
                </a:tc>
                <a:extLst>
                  <a:ext uri="{0D108BD9-81ED-4DB2-BD59-A6C34878D82A}">
                    <a16:rowId xmlns:a16="http://schemas.microsoft.com/office/drawing/2014/main" val="3348183874"/>
                  </a:ext>
                </a:extLst>
              </a:tr>
            </a:tbl>
          </a:graphicData>
        </a:graphic>
      </p:graphicFrame>
    </p:spTree>
    <p:extLst>
      <p:ext uri="{BB962C8B-B14F-4D97-AF65-F5344CB8AC3E}">
        <p14:creationId xmlns:p14="http://schemas.microsoft.com/office/powerpoint/2010/main" val="3477071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6" name="Rectangle 3085">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9B443F2-40ED-45FC-4A0E-D9CE60E82069}"/>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a:t>Conclusion</a:t>
            </a:r>
          </a:p>
        </p:txBody>
      </p:sp>
      <p:sp>
        <p:nvSpPr>
          <p:cNvPr id="3088"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F1 2023 - Ferrari dévoile sa nouvelle monoplace : toutes les photos !">
            <a:extLst>
              <a:ext uri="{FF2B5EF4-FFF2-40B4-BE49-F238E27FC236}">
                <a16:creationId xmlns:a16="http://schemas.microsoft.com/office/drawing/2014/main" id="{9BEB9AF1-C620-CC68-E985-383F8DB492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600" r="23979"/>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722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25C23BD-50D5-4A0D-CD25-726A89A89641}"/>
              </a:ext>
            </a:extLst>
          </p:cNvPr>
          <p:cNvSpPr>
            <a:spLocks noGrp="1"/>
          </p:cNvSpPr>
          <p:nvPr>
            <p:ph type="title"/>
          </p:nvPr>
        </p:nvSpPr>
        <p:spPr>
          <a:xfrm>
            <a:off x="630936" y="639520"/>
            <a:ext cx="3429000" cy="1719072"/>
          </a:xfrm>
        </p:spPr>
        <p:txBody>
          <a:bodyPr anchor="b">
            <a:normAutofit/>
          </a:bodyPr>
          <a:lstStyle/>
          <a:p>
            <a:r>
              <a:rPr lang="fr-CH" sz="5400"/>
              <a:t>Contexte du projet</a:t>
            </a:r>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6BF79457-76D7-874C-C86D-BEFFDAAC71D2}"/>
              </a:ext>
            </a:extLst>
          </p:cNvPr>
          <p:cNvSpPr>
            <a:spLocks noGrp="1"/>
          </p:cNvSpPr>
          <p:nvPr>
            <p:ph idx="1"/>
          </p:nvPr>
        </p:nvSpPr>
        <p:spPr>
          <a:xfrm>
            <a:off x="630936" y="2807208"/>
            <a:ext cx="3429000" cy="3410712"/>
          </a:xfrm>
        </p:spPr>
        <p:txBody>
          <a:bodyPr anchor="t">
            <a:normAutofit/>
          </a:bodyPr>
          <a:lstStyle/>
          <a:p>
            <a:r>
              <a:rPr lang="fr-CH" sz="2000"/>
              <a:t>Fan de </a:t>
            </a:r>
            <a:r>
              <a:rPr lang="fr-CH" sz="2000" b="1"/>
              <a:t>sports </a:t>
            </a:r>
            <a:r>
              <a:rPr lang="fr-CH" sz="2000"/>
              <a:t>en </a:t>
            </a:r>
            <a:r>
              <a:rPr lang="fr-CH" sz="2000" b="1"/>
              <a:t>tout genre</a:t>
            </a:r>
          </a:p>
          <a:p>
            <a:pPr lvl="1"/>
            <a:r>
              <a:rPr lang="fr-CH" sz="2000" b="1"/>
              <a:t>Exploration</a:t>
            </a:r>
            <a:r>
              <a:rPr lang="fr-CH" sz="2000"/>
              <a:t> des différents </a:t>
            </a:r>
            <a:r>
              <a:rPr lang="fr-CH" sz="2000" b="1" err="1"/>
              <a:t>datasets</a:t>
            </a:r>
            <a:r>
              <a:rPr lang="fr-CH" sz="2000"/>
              <a:t> existant dans le </a:t>
            </a:r>
            <a:r>
              <a:rPr lang="fr-CH" sz="2000" b="1"/>
              <a:t>monde du sport</a:t>
            </a:r>
          </a:p>
          <a:p>
            <a:pPr lvl="1"/>
            <a:r>
              <a:rPr lang="fr-CH" sz="2000"/>
              <a:t>Identification de la librairie </a:t>
            </a:r>
            <a:r>
              <a:rPr lang="fr-CH" sz="2000">
                <a:sym typeface="Wingdings" panose="05000000000000000000" pitchFamily="2" charset="2"/>
              </a:rPr>
              <a:t> </a:t>
            </a:r>
            <a:r>
              <a:rPr lang="fr-CH" sz="2000" b="1"/>
              <a:t>FastF1</a:t>
            </a:r>
          </a:p>
          <a:p>
            <a:pPr lvl="1"/>
            <a:endParaRPr lang="fr-CH" sz="2000"/>
          </a:p>
          <a:p>
            <a:r>
              <a:rPr lang="fr-CH" sz="2000" b="1"/>
              <a:t>Définitions des objectifs </a:t>
            </a:r>
          </a:p>
        </p:txBody>
      </p:sp>
      <p:pic>
        <p:nvPicPr>
          <p:cNvPr id="5" name="Image 4">
            <a:extLst>
              <a:ext uri="{FF2B5EF4-FFF2-40B4-BE49-F238E27FC236}">
                <a16:creationId xmlns:a16="http://schemas.microsoft.com/office/drawing/2014/main" id="{6AB83801-E3B2-5DFA-E74C-EBF846C92BA1}"/>
              </a:ext>
            </a:extLst>
          </p:cNvPr>
          <p:cNvPicPr>
            <a:picLocks noChangeAspect="1"/>
          </p:cNvPicPr>
          <p:nvPr/>
        </p:nvPicPr>
        <p:blipFill>
          <a:blip r:embed="rId3"/>
          <a:stretch>
            <a:fillRect/>
          </a:stretch>
        </p:blipFill>
        <p:spPr>
          <a:xfrm>
            <a:off x="4684168" y="640080"/>
            <a:ext cx="6843976" cy="5577840"/>
          </a:xfrm>
          <a:prstGeom prst="rect">
            <a:avLst/>
          </a:prstGeom>
        </p:spPr>
      </p:pic>
    </p:spTree>
    <p:extLst>
      <p:ext uri="{BB962C8B-B14F-4D97-AF65-F5344CB8AC3E}">
        <p14:creationId xmlns:p14="http://schemas.microsoft.com/office/powerpoint/2010/main" val="1411295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7B72B44-ACBE-A6DA-9D42-C9925142A16D}"/>
              </a:ext>
            </a:extLst>
          </p:cNvPr>
          <p:cNvSpPr>
            <a:spLocks noGrp="1"/>
          </p:cNvSpPr>
          <p:nvPr>
            <p:ph type="title"/>
          </p:nvPr>
        </p:nvSpPr>
        <p:spPr>
          <a:xfrm>
            <a:off x="838201" y="365125"/>
            <a:ext cx="5251316" cy="1807305"/>
          </a:xfrm>
        </p:spPr>
        <p:txBody>
          <a:bodyPr>
            <a:normAutofit/>
          </a:bodyPr>
          <a:lstStyle/>
          <a:p>
            <a:r>
              <a:rPr lang="fr-CH"/>
              <a:t>La formule 1, les bases</a:t>
            </a:r>
          </a:p>
        </p:txBody>
      </p:sp>
      <p:sp>
        <p:nvSpPr>
          <p:cNvPr id="3" name="Espace réservé du contenu 2">
            <a:extLst>
              <a:ext uri="{FF2B5EF4-FFF2-40B4-BE49-F238E27FC236}">
                <a16:creationId xmlns:a16="http://schemas.microsoft.com/office/drawing/2014/main" id="{ACE2319F-27AC-F96E-E5F5-DE8145F7B85D}"/>
              </a:ext>
            </a:extLst>
          </p:cNvPr>
          <p:cNvSpPr>
            <a:spLocks noGrp="1"/>
          </p:cNvSpPr>
          <p:nvPr>
            <p:ph idx="1"/>
          </p:nvPr>
        </p:nvSpPr>
        <p:spPr>
          <a:xfrm>
            <a:off x="838200" y="2333297"/>
            <a:ext cx="4619621" cy="3843666"/>
          </a:xfrm>
        </p:spPr>
        <p:txBody>
          <a:bodyPr>
            <a:normAutofit/>
          </a:bodyPr>
          <a:lstStyle/>
          <a:p>
            <a:r>
              <a:rPr lang="fr-FR" sz="1900"/>
              <a:t>Compétition Internationale de Haut Niveau</a:t>
            </a:r>
          </a:p>
          <a:p>
            <a:pPr lvl="1"/>
            <a:r>
              <a:rPr lang="fr-FR" sz="1900"/>
              <a:t>Courses automobiles de prestige sur des circuits emblématiques</a:t>
            </a:r>
          </a:p>
          <a:p>
            <a:r>
              <a:rPr lang="fr-CH" sz="1900"/>
              <a:t>Élite du Sport Automobile</a:t>
            </a:r>
          </a:p>
          <a:p>
            <a:pPr lvl="1"/>
            <a:r>
              <a:rPr lang="fr-FR" sz="1900"/>
              <a:t>Rassemblement des pilotes les plus talentueux au monde dans la discipline phare du sport automobile</a:t>
            </a:r>
            <a:endParaRPr lang="fr-CH" sz="1900"/>
          </a:p>
          <a:p>
            <a:r>
              <a:rPr lang="fr-CH" sz="1900"/>
              <a:t>Un des sports les plus médiatisés au monde (JO et coupe du monde)</a:t>
            </a:r>
          </a:p>
          <a:p>
            <a:r>
              <a:rPr lang="fr-CH" sz="1900"/>
              <a:t>Objectif ultime : finir premier  ! </a:t>
            </a:r>
          </a:p>
          <a:p>
            <a:endParaRPr lang="fr-CH" sz="1900"/>
          </a:p>
          <a:p>
            <a:endParaRPr lang="fr-CH" sz="1900"/>
          </a:p>
        </p:txBody>
      </p:sp>
      <p:pic>
        <p:nvPicPr>
          <p:cNvPr id="2050" name="Picture 2" descr="Formule 1 : dates, horaires et diffusions, découvrez le calendrier de la  saison 2023">
            <a:extLst>
              <a:ext uri="{FF2B5EF4-FFF2-40B4-BE49-F238E27FC236}">
                <a16:creationId xmlns:a16="http://schemas.microsoft.com/office/drawing/2014/main" id="{8F659072-7F52-282A-0DB0-B6C011C65EA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569" r="33958"/>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389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CDCAF61-CAE3-A3A6-8D14-A0C2DE2B066B}"/>
              </a:ext>
            </a:extLst>
          </p:cNvPr>
          <p:cNvSpPr>
            <a:spLocks noGrp="1"/>
          </p:cNvSpPr>
          <p:nvPr>
            <p:ph type="title"/>
          </p:nvPr>
        </p:nvSpPr>
        <p:spPr>
          <a:xfrm>
            <a:off x="572493" y="238539"/>
            <a:ext cx="11018520" cy="1434415"/>
          </a:xfrm>
        </p:spPr>
        <p:txBody>
          <a:bodyPr anchor="b">
            <a:normAutofit/>
          </a:bodyPr>
          <a:lstStyle/>
          <a:p>
            <a:r>
              <a:rPr lang="fr-CH" sz="5400"/>
              <a:t>Quelques règles</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CFE92E55-9F40-8D04-D498-10EEBA8BB185}"/>
              </a:ext>
            </a:extLst>
          </p:cNvPr>
          <p:cNvSpPr>
            <a:spLocks noGrp="1"/>
          </p:cNvSpPr>
          <p:nvPr>
            <p:ph idx="1"/>
          </p:nvPr>
        </p:nvSpPr>
        <p:spPr>
          <a:xfrm>
            <a:off x="572493" y="2071316"/>
            <a:ext cx="6713552" cy="4119172"/>
          </a:xfrm>
        </p:spPr>
        <p:txBody>
          <a:bodyPr anchor="t">
            <a:normAutofit/>
          </a:bodyPr>
          <a:lstStyle/>
          <a:p>
            <a:r>
              <a:rPr lang="fr-CH" sz="2200"/>
              <a:t>Championnat du monde sur toute l’année</a:t>
            </a:r>
          </a:p>
          <a:p>
            <a:r>
              <a:rPr lang="fr-CH" sz="2200"/>
              <a:t>Chaque Grand Prix est divisé en plusieurs sessions </a:t>
            </a:r>
          </a:p>
          <a:p>
            <a:pPr lvl="1"/>
            <a:r>
              <a:rPr lang="fr-CH" sz="2200"/>
              <a:t>Practice 1 et Practice 2 - Vendredi</a:t>
            </a:r>
          </a:p>
          <a:p>
            <a:pPr lvl="1"/>
            <a:r>
              <a:rPr lang="fr-CH" sz="2200"/>
              <a:t>Practice 3 – Samedi « midi »</a:t>
            </a:r>
          </a:p>
          <a:p>
            <a:pPr lvl="1"/>
            <a:r>
              <a:rPr lang="fr-CH" sz="2200"/>
              <a:t>Qualification – Samedi après-midi</a:t>
            </a:r>
          </a:p>
          <a:p>
            <a:pPr lvl="1"/>
            <a:r>
              <a:rPr lang="fr-CH" sz="2200"/>
              <a:t>Course – Dimanche</a:t>
            </a:r>
          </a:p>
          <a:p>
            <a:pPr lvl="1"/>
            <a:endParaRPr lang="fr-CH" sz="2200"/>
          </a:p>
          <a:p>
            <a:r>
              <a:rPr lang="fr-CH" sz="2200"/>
              <a:t>Ordre de la course de dimanche = ordre défini lors de la qualification</a:t>
            </a:r>
          </a:p>
          <a:p>
            <a:endParaRPr lang="fr-CH" sz="2200"/>
          </a:p>
        </p:txBody>
      </p:sp>
      <p:pic>
        <p:nvPicPr>
          <p:cNvPr id="5" name="Image 4">
            <a:extLst>
              <a:ext uri="{FF2B5EF4-FFF2-40B4-BE49-F238E27FC236}">
                <a16:creationId xmlns:a16="http://schemas.microsoft.com/office/drawing/2014/main" id="{FDBCB35F-006D-D38D-31B8-342A8ED45C53}"/>
              </a:ext>
            </a:extLst>
          </p:cNvPr>
          <p:cNvPicPr>
            <a:picLocks noChangeAspect="1"/>
          </p:cNvPicPr>
          <p:nvPr/>
        </p:nvPicPr>
        <p:blipFill rotWithShape="1">
          <a:blip r:embed="rId3"/>
          <a:srcRect t="3894" r="-1" b="1516"/>
          <a:stretch/>
        </p:blipFill>
        <p:spPr>
          <a:xfrm>
            <a:off x="7675658" y="2093976"/>
            <a:ext cx="3941064" cy="4096512"/>
          </a:xfrm>
          <a:prstGeom prst="rect">
            <a:avLst/>
          </a:prstGeom>
        </p:spPr>
      </p:pic>
    </p:spTree>
    <p:extLst>
      <p:ext uri="{BB962C8B-B14F-4D97-AF65-F5344CB8AC3E}">
        <p14:creationId xmlns:p14="http://schemas.microsoft.com/office/powerpoint/2010/main" val="635220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ACFD05B-4A2B-BB63-2840-E0D4E3FB0D50}"/>
              </a:ext>
            </a:extLst>
          </p:cNvPr>
          <p:cNvSpPr>
            <a:spLocks noGrp="1"/>
          </p:cNvSpPr>
          <p:nvPr>
            <p:ph type="title"/>
          </p:nvPr>
        </p:nvSpPr>
        <p:spPr>
          <a:xfrm>
            <a:off x="572493" y="238539"/>
            <a:ext cx="11018520" cy="1434415"/>
          </a:xfrm>
        </p:spPr>
        <p:txBody>
          <a:bodyPr anchor="b">
            <a:normAutofit/>
          </a:bodyPr>
          <a:lstStyle/>
          <a:p>
            <a:r>
              <a:rPr lang="fr-CH" sz="5400"/>
              <a:t>Objectifs définis </a:t>
            </a:r>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02757F4E-6735-7ABF-6039-077A629BDA6F}"/>
              </a:ext>
            </a:extLst>
          </p:cNvPr>
          <p:cNvSpPr>
            <a:spLocks noGrp="1"/>
          </p:cNvSpPr>
          <p:nvPr>
            <p:ph idx="1"/>
          </p:nvPr>
        </p:nvSpPr>
        <p:spPr>
          <a:xfrm>
            <a:off x="572493" y="2071316"/>
            <a:ext cx="6713552" cy="4119172"/>
          </a:xfrm>
        </p:spPr>
        <p:txBody>
          <a:bodyPr anchor="t">
            <a:normAutofit/>
          </a:bodyPr>
          <a:lstStyle/>
          <a:p>
            <a:r>
              <a:rPr lang="fr-CH" sz="2000"/>
              <a:t>Onglet n° 1 (</a:t>
            </a:r>
            <a:r>
              <a:rPr lang="fr-CH" sz="2000" b="1"/>
              <a:t>Comparaisons entre 2 pilotes</a:t>
            </a:r>
            <a:r>
              <a:rPr lang="fr-CH" sz="2000"/>
              <a:t>) : </a:t>
            </a:r>
          </a:p>
          <a:p>
            <a:pPr lvl="1"/>
            <a:r>
              <a:rPr lang="fr-CH" sz="2000" b="1">
                <a:sym typeface="Wingdings" panose="05000000000000000000" pitchFamily="2" charset="2"/>
              </a:rPr>
              <a:t>Comparaison</a:t>
            </a:r>
            <a:r>
              <a:rPr lang="fr-CH" sz="2000">
                <a:sym typeface="Wingdings" panose="05000000000000000000" pitchFamily="2" charset="2"/>
              </a:rPr>
              <a:t> des </a:t>
            </a:r>
            <a:r>
              <a:rPr lang="fr-CH" sz="2000" b="1">
                <a:sym typeface="Wingdings" panose="05000000000000000000" pitchFamily="2" charset="2"/>
              </a:rPr>
              <a:t>vitesses </a:t>
            </a:r>
            <a:r>
              <a:rPr lang="fr-CH" sz="2000">
                <a:sym typeface="Wingdings" panose="05000000000000000000" pitchFamily="2" charset="2"/>
              </a:rPr>
              <a:t>durant le tour le </a:t>
            </a:r>
            <a:r>
              <a:rPr lang="fr-CH" sz="2000" b="1">
                <a:sym typeface="Wingdings" panose="05000000000000000000" pitchFamily="2" charset="2"/>
              </a:rPr>
              <a:t>plus rapide</a:t>
            </a:r>
          </a:p>
          <a:p>
            <a:pPr lvl="1"/>
            <a:r>
              <a:rPr lang="fr-CH" sz="2000">
                <a:sym typeface="Wingdings" panose="05000000000000000000" pitchFamily="2" charset="2"/>
              </a:rPr>
              <a:t>Comparaison du </a:t>
            </a:r>
            <a:r>
              <a:rPr lang="fr-CH" sz="2000" b="1">
                <a:sym typeface="Wingdings" panose="05000000000000000000" pitchFamily="2" charset="2"/>
              </a:rPr>
              <a:t>temps</a:t>
            </a:r>
            <a:r>
              <a:rPr lang="fr-CH" sz="2000">
                <a:sym typeface="Wingdings" panose="05000000000000000000" pitchFamily="2" charset="2"/>
              </a:rPr>
              <a:t> le plus </a:t>
            </a:r>
            <a:r>
              <a:rPr lang="fr-CH" sz="2000" b="1">
                <a:sym typeface="Wingdings" panose="05000000000000000000" pitchFamily="2" charset="2"/>
              </a:rPr>
              <a:t>rapide</a:t>
            </a:r>
            <a:r>
              <a:rPr lang="fr-CH" sz="2000">
                <a:sym typeface="Wingdings" panose="05000000000000000000" pitchFamily="2" charset="2"/>
              </a:rPr>
              <a:t> par </a:t>
            </a:r>
            <a:r>
              <a:rPr lang="fr-CH" sz="2000" b="1">
                <a:sym typeface="Wingdings" panose="05000000000000000000" pitchFamily="2" charset="2"/>
              </a:rPr>
              <a:t>micro-secteur</a:t>
            </a:r>
          </a:p>
          <a:p>
            <a:r>
              <a:rPr lang="fr-CH" sz="2000">
                <a:sym typeface="Wingdings" panose="05000000000000000000" pitchFamily="2" charset="2"/>
              </a:rPr>
              <a:t>Onglet n° 2 (</a:t>
            </a:r>
            <a:r>
              <a:rPr lang="fr-CH" sz="2000" b="1">
                <a:sym typeface="Wingdings" panose="05000000000000000000" pitchFamily="2" charset="2"/>
              </a:rPr>
              <a:t>Vue globale d’un week-end de course</a:t>
            </a:r>
            <a:r>
              <a:rPr lang="fr-CH" sz="2000">
                <a:sym typeface="Wingdings" panose="05000000000000000000" pitchFamily="2" charset="2"/>
              </a:rPr>
              <a:t>) :</a:t>
            </a:r>
          </a:p>
          <a:p>
            <a:pPr lvl="1"/>
            <a:r>
              <a:rPr lang="fr-CH" sz="2000" b="1">
                <a:sym typeface="Wingdings" panose="05000000000000000000" pitchFamily="2" charset="2"/>
              </a:rPr>
              <a:t>Différence</a:t>
            </a:r>
            <a:r>
              <a:rPr lang="fr-CH" sz="2000">
                <a:sym typeface="Wingdings" panose="05000000000000000000" pitchFamily="2" charset="2"/>
              </a:rPr>
              <a:t> du </a:t>
            </a:r>
            <a:r>
              <a:rPr lang="fr-CH" sz="2000" b="1">
                <a:sym typeface="Wingdings" panose="05000000000000000000" pitchFamily="2" charset="2"/>
              </a:rPr>
              <a:t>meilleur temps </a:t>
            </a:r>
            <a:r>
              <a:rPr lang="fr-CH" sz="2000">
                <a:sym typeface="Wingdings" panose="05000000000000000000" pitchFamily="2" charset="2"/>
              </a:rPr>
              <a:t>entre chaque pilote durant les </a:t>
            </a:r>
            <a:r>
              <a:rPr lang="fr-CH" sz="2000" b="1">
                <a:sym typeface="Wingdings" panose="05000000000000000000" pitchFamily="2" charset="2"/>
              </a:rPr>
              <a:t>qualifications</a:t>
            </a:r>
          </a:p>
          <a:p>
            <a:pPr lvl="1"/>
            <a:r>
              <a:rPr lang="fr-CH" sz="2000" b="1">
                <a:sym typeface="Wingdings" panose="05000000000000000000" pitchFamily="2" charset="2"/>
              </a:rPr>
              <a:t>Dynamique</a:t>
            </a:r>
            <a:r>
              <a:rPr lang="fr-CH" sz="2000">
                <a:sym typeface="Wingdings" panose="05000000000000000000" pitchFamily="2" charset="2"/>
              </a:rPr>
              <a:t> des </a:t>
            </a:r>
            <a:r>
              <a:rPr lang="fr-CH" sz="2000" b="1">
                <a:sym typeface="Wingdings" panose="05000000000000000000" pitchFamily="2" charset="2"/>
              </a:rPr>
              <a:t>positions</a:t>
            </a:r>
            <a:r>
              <a:rPr lang="fr-CH" sz="2000">
                <a:sym typeface="Wingdings" panose="05000000000000000000" pitchFamily="2" charset="2"/>
              </a:rPr>
              <a:t> durant les courses</a:t>
            </a:r>
          </a:p>
          <a:p>
            <a:pPr lvl="1"/>
            <a:r>
              <a:rPr lang="fr-CH" sz="2000" b="1">
                <a:sym typeface="Wingdings" panose="05000000000000000000" pitchFamily="2" charset="2"/>
              </a:rPr>
              <a:t>Temps moyen </a:t>
            </a:r>
            <a:r>
              <a:rPr lang="fr-CH" sz="2000">
                <a:sym typeface="Wingdings" panose="05000000000000000000" pitchFamily="2" charset="2"/>
              </a:rPr>
              <a:t>des </a:t>
            </a:r>
            <a:r>
              <a:rPr lang="fr-CH" sz="2000" b="1">
                <a:sym typeface="Wingdings" panose="05000000000000000000" pitchFamily="2" charset="2"/>
              </a:rPr>
              <a:t>écuries</a:t>
            </a:r>
            <a:r>
              <a:rPr lang="fr-CH" sz="2000">
                <a:sym typeface="Wingdings" panose="05000000000000000000" pitchFamily="2" charset="2"/>
              </a:rPr>
              <a:t> par course</a:t>
            </a:r>
          </a:p>
          <a:p>
            <a:r>
              <a:rPr lang="fr-CH" sz="2000">
                <a:sym typeface="Wingdings" panose="05000000000000000000" pitchFamily="2" charset="2"/>
              </a:rPr>
              <a:t>Onglet n° 3 (</a:t>
            </a:r>
            <a:r>
              <a:rPr lang="fr-CH" sz="2000" b="1">
                <a:sym typeface="Wingdings" panose="05000000000000000000" pitchFamily="2" charset="2"/>
              </a:rPr>
              <a:t>Classement générale</a:t>
            </a:r>
            <a:r>
              <a:rPr lang="fr-CH" sz="2000">
                <a:sym typeface="Wingdings" panose="05000000000000000000" pitchFamily="2" charset="2"/>
              </a:rPr>
              <a:t>)</a:t>
            </a:r>
          </a:p>
          <a:p>
            <a:pPr lvl="1"/>
            <a:r>
              <a:rPr lang="fr-CH" sz="2000">
                <a:sym typeface="Wingdings" panose="05000000000000000000" pitchFamily="2" charset="2"/>
              </a:rPr>
              <a:t>Classement par </a:t>
            </a:r>
            <a:r>
              <a:rPr lang="fr-CH" sz="2000" b="1">
                <a:sym typeface="Wingdings" panose="05000000000000000000" pitchFamily="2" charset="2"/>
              </a:rPr>
              <a:t>pilotes</a:t>
            </a:r>
          </a:p>
          <a:p>
            <a:pPr lvl="1"/>
            <a:r>
              <a:rPr lang="fr-CH" sz="2000">
                <a:sym typeface="Wingdings" panose="05000000000000000000" pitchFamily="2" charset="2"/>
              </a:rPr>
              <a:t>Classement par </a:t>
            </a:r>
            <a:r>
              <a:rPr lang="fr-CH" sz="2000" b="1">
                <a:sym typeface="Wingdings" panose="05000000000000000000" pitchFamily="2" charset="2"/>
              </a:rPr>
              <a:t>équipes</a:t>
            </a:r>
          </a:p>
          <a:p>
            <a:pPr lvl="1"/>
            <a:endParaRPr lang="fr-CH" sz="2000"/>
          </a:p>
        </p:txBody>
      </p:sp>
      <p:pic>
        <p:nvPicPr>
          <p:cNvPr id="1026" name="Picture 2" descr="Logo Objectif - Vecteurs et PSD gratuits à télécharger">
            <a:extLst>
              <a:ext uri="{FF2B5EF4-FFF2-40B4-BE49-F238E27FC236}">
                <a16:creationId xmlns:a16="http://schemas.microsoft.com/office/drawing/2014/main" id="{623F9080-54E1-C8C0-03AD-AB28BFF733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92" b="-3"/>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344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E06939B-954A-2E09-DC62-0DE9B3D56526}"/>
              </a:ext>
            </a:extLst>
          </p:cNvPr>
          <p:cNvSpPr>
            <a:spLocks noGrp="1"/>
          </p:cNvSpPr>
          <p:nvPr>
            <p:ph type="title"/>
          </p:nvPr>
        </p:nvSpPr>
        <p:spPr>
          <a:xfrm>
            <a:off x="640080" y="325369"/>
            <a:ext cx="4368602" cy="1956841"/>
          </a:xfrm>
        </p:spPr>
        <p:txBody>
          <a:bodyPr anchor="b">
            <a:normAutofit/>
          </a:bodyPr>
          <a:lstStyle/>
          <a:p>
            <a:r>
              <a:rPr lang="fr-CH" sz="5400"/>
              <a:t>Dataset et FastF1</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7AC24563-1B3D-79BF-1E6C-72D03C190E90}"/>
              </a:ext>
            </a:extLst>
          </p:cNvPr>
          <p:cNvSpPr>
            <a:spLocks noGrp="1"/>
          </p:cNvSpPr>
          <p:nvPr>
            <p:ph idx="1"/>
          </p:nvPr>
        </p:nvSpPr>
        <p:spPr>
          <a:xfrm>
            <a:off x="640080" y="2872899"/>
            <a:ext cx="4243589" cy="3320668"/>
          </a:xfrm>
        </p:spPr>
        <p:txBody>
          <a:bodyPr>
            <a:normAutofit lnSpcReduction="10000"/>
          </a:bodyPr>
          <a:lstStyle/>
          <a:p>
            <a:r>
              <a:rPr lang="fr-CH" sz="1700"/>
              <a:t>Fait par des fans absolus de F1</a:t>
            </a:r>
          </a:p>
          <a:p>
            <a:r>
              <a:rPr lang="fr-CH" sz="1700" b="1"/>
              <a:t>Librairie</a:t>
            </a:r>
            <a:r>
              <a:rPr lang="fr-CH" sz="1700"/>
              <a:t> qui fonctionne sur forme </a:t>
            </a:r>
            <a:r>
              <a:rPr lang="fr-CH" sz="1700" b="1"/>
              <a:t>d’API </a:t>
            </a:r>
          </a:p>
          <a:p>
            <a:r>
              <a:rPr lang="fr-CH" sz="1700" b="1"/>
              <a:t>Pas de fichier CSV</a:t>
            </a:r>
            <a:r>
              <a:rPr lang="fr-CH" sz="1700"/>
              <a:t>, directement des </a:t>
            </a:r>
            <a:r>
              <a:rPr lang="fr-CH" sz="1700" b="1" err="1"/>
              <a:t>Dataframe</a:t>
            </a:r>
            <a:endParaRPr lang="fr-CH" sz="1700" b="1"/>
          </a:p>
          <a:p>
            <a:r>
              <a:rPr lang="fr-CH" sz="1700" b="1"/>
              <a:t>Beaucoup de fonctions </a:t>
            </a:r>
            <a:r>
              <a:rPr lang="fr-CH" sz="1700"/>
              <a:t>déjà implémentées afin de faciliter le </a:t>
            </a:r>
            <a:r>
              <a:rPr lang="fr-CH" sz="1700" b="1"/>
              <a:t>prétraitement</a:t>
            </a:r>
            <a:r>
              <a:rPr lang="fr-CH" sz="1700"/>
              <a:t>, la </a:t>
            </a:r>
            <a:r>
              <a:rPr lang="fr-CH" sz="1700" b="1"/>
              <a:t>manipulation</a:t>
            </a:r>
            <a:r>
              <a:rPr lang="fr-CH" sz="1700"/>
              <a:t> des données</a:t>
            </a:r>
          </a:p>
          <a:p>
            <a:r>
              <a:rPr lang="fr-CH" sz="1700"/>
              <a:t>..mais aussi pour les </a:t>
            </a:r>
            <a:r>
              <a:rPr lang="fr-CH" sz="1700" b="1"/>
              <a:t>mettre en cache </a:t>
            </a:r>
            <a:r>
              <a:rPr lang="fr-CH" sz="1700"/>
              <a:t>pour </a:t>
            </a:r>
            <a:r>
              <a:rPr lang="fr-CH" sz="1700" b="1"/>
              <a:t>optimiser vitesse </a:t>
            </a:r>
            <a:r>
              <a:rPr lang="fr-CH" sz="1700"/>
              <a:t>(</a:t>
            </a:r>
            <a:r>
              <a:rPr lang="fr-CH" sz="1700" b="1"/>
              <a:t>Très grande quantité de données</a:t>
            </a:r>
            <a:r>
              <a:rPr lang="fr-CH" sz="1700"/>
              <a:t>)</a:t>
            </a:r>
          </a:p>
          <a:p>
            <a:r>
              <a:rPr lang="fr-CH" sz="1700"/>
              <a:t>Totalement </a:t>
            </a:r>
            <a:r>
              <a:rPr lang="fr-CH" sz="1700" b="1"/>
              <a:t>gratuit</a:t>
            </a:r>
            <a:r>
              <a:rPr lang="fr-CH" sz="1700"/>
              <a:t> et </a:t>
            </a:r>
            <a:r>
              <a:rPr lang="fr-CH" sz="1700" b="1"/>
              <a:t>régulièrement</a:t>
            </a:r>
            <a:r>
              <a:rPr lang="fr-CH" sz="1700"/>
              <a:t> </a:t>
            </a:r>
            <a:r>
              <a:rPr lang="fr-CH" sz="1700" b="1"/>
              <a:t>mis à jour</a:t>
            </a:r>
            <a:r>
              <a:rPr lang="fr-CH" sz="1700"/>
              <a:t> pour les dernières courses</a:t>
            </a:r>
          </a:p>
          <a:p>
            <a:endParaRPr lang="fr-CH" sz="1700"/>
          </a:p>
        </p:txBody>
      </p:sp>
      <p:pic>
        <p:nvPicPr>
          <p:cNvPr id="5" name="Image 4">
            <a:extLst>
              <a:ext uri="{FF2B5EF4-FFF2-40B4-BE49-F238E27FC236}">
                <a16:creationId xmlns:a16="http://schemas.microsoft.com/office/drawing/2014/main" id="{4704589B-54AB-FBF1-BA3D-D50DFD554EE1}"/>
              </a:ext>
            </a:extLst>
          </p:cNvPr>
          <p:cNvPicPr>
            <a:picLocks noChangeAspect="1"/>
          </p:cNvPicPr>
          <p:nvPr/>
        </p:nvPicPr>
        <p:blipFill rotWithShape="1">
          <a:blip r:embed="rId3"/>
          <a:srcRect l="20096" r="20976"/>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176616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7" name="Rectangle 2066">
            <a:extLst>
              <a:ext uri="{FF2B5EF4-FFF2-40B4-BE49-F238E27FC236}">
                <a16:creationId xmlns:a16="http://schemas.microsoft.com/office/drawing/2014/main" id="{91F55C5D-1648-4BE3-932D-8CADBF3F6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36A9828-8FFC-9DDA-C766-0ADFA3F55DD2}"/>
              </a:ext>
            </a:extLst>
          </p:cNvPr>
          <p:cNvSpPr>
            <a:spLocks noGrp="1"/>
          </p:cNvSpPr>
          <p:nvPr>
            <p:ph type="title"/>
          </p:nvPr>
        </p:nvSpPr>
        <p:spPr>
          <a:xfrm>
            <a:off x="640080" y="667512"/>
            <a:ext cx="10908792" cy="1069848"/>
          </a:xfrm>
        </p:spPr>
        <p:txBody>
          <a:bodyPr vert="horz" lIns="91440" tIns="45720" rIns="91440" bIns="45720" rtlCol="0" anchor="ctr">
            <a:normAutofit/>
          </a:bodyPr>
          <a:lstStyle/>
          <a:p>
            <a:pPr algn="ctr"/>
            <a:r>
              <a:rPr lang="en-US" sz="5400"/>
              <a:t>Technologies</a:t>
            </a:r>
          </a:p>
        </p:txBody>
      </p:sp>
      <p:sp>
        <p:nvSpPr>
          <p:cNvPr id="2068" name="sketch line">
            <a:extLst>
              <a:ext uri="{FF2B5EF4-FFF2-40B4-BE49-F238E27FC236}">
                <a16:creationId xmlns:a16="http://schemas.microsoft.com/office/drawing/2014/main" id="{A38E1331-B5A6-44BE-BF4E-EE6C2FD2A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0000" y="1776977"/>
            <a:ext cx="4572000" cy="18288"/>
          </a:xfrm>
          <a:custGeom>
            <a:avLst/>
            <a:gdLst>
              <a:gd name="connsiteX0" fmla="*/ 0 w 4572000"/>
              <a:gd name="connsiteY0" fmla="*/ 0 h 18288"/>
              <a:gd name="connsiteX1" fmla="*/ 744583 w 4572000"/>
              <a:gd name="connsiteY1" fmla="*/ 0 h 18288"/>
              <a:gd name="connsiteX2" fmla="*/ 1352006 w 4572000"/>
              <a:gd name="connsiteY2" fmla="*/ 0 h 18288"/>
              <a:gd name="connsiteX3" fmla="*/ 2050869 w 4572000"/>
              <a:gd name="connsiteY3" fmla="*/ 0 h 18288"/>
              <a:gd name="connsiteX4" fmla="*/ 2612571 w 4572000"/>
              <a:gd name="connsiteY4" fmla="*/ 0 h 18288"/>
              <a:gd name="connsiteX5" fmla="*/ 3357154 w 4572000"/>
              <a:gd name="connsiteY5" fmla="*/ 0 h 18288"/>
              <a:gd name="connsiteX6" fmla="*/ 401029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265714 w 4572000"/>
              <a:gd name="connsiteY10" fmla="*/ 18288 h 18288"/>
              <a:gd name="connsiteX11" fmla="*/ 2521131 w 4572000"/>
              <a:gd name="connsiteY11" fmla="*/ 18288 h 18288"/>
              <a:gd name="connsiteX12" fmla="*/ 1867989 w 4572000"/>
              <a:gd name="connsiteY12" fmla="*/ 18288 h 18288"/>
              <a:gd name="connsiteX13" fmla="*/ 1352006 w 4572000"/>
              <a:gd name="connsiteY13" fmla="*/ 18288 h 18288"/>
              <a:gd name="connsiteX14" fmla="*/ 83602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335213" y="-5275"/>
                  <a:pt x="446637" y="2749"/>
                  <a:pt x="744583" y="0"/>
                </a:cubicBezTo>
                <a:cubicBezTo>
                  <a:pt x="1042529" y="-2749"/>
                  <a:pt x="1223095" y="8165"/>
                  <a:pt x="1352006" y="0"/>
                </a:cubicBezTo>
                <a:cubicBezTo>
                  <a:pt x="1480917" y="-8165"/>
                  <a:pt x="1803308" y="16240"/>
                  <a:pt x="2050869" y="0"/>
                </a:cubicBezTo>
                <a:cubicBezTo>
                  <a:pt x="2298430" y="-16240"/>
                  <a:pt x="2464656" y="-22054"/>
                  <a:pt x="2612571" y="0"/>
                </a:cubicBezTo>
                <a:cubicBezTo>
                  <a:pt x="2760486" y="22054"/>
                  <a:pt x="3034874" y="11895"/>
                  <a:pt x="3357154" y="0"/>
                </a:cubicBezTo>
                <a:cubicBezTo>
                  <a:pt x="3679434" y="-11895"/>
                  <a:pt x="3778145" y="-10841"/>
                  <a:pt x="4010297" y="0"/>
                </a:cubicBezTo>
                <a:cubicBezTo>
                  <a:pt x="4242449" y="10841"/>
                  <a:pt x="4385860" y="17261"/>
                  <a:pt x="4572000" y="0"/>
                </a:cubicBezTo>
                <a:cubicBezTo>
                  <a:pt x="4571443" y="8172"/>
                  <a:pt x="4571244" y="10948"/>
                  <a:pt x="4572000" y="18288"/>
                </a:cubicBezTo>
                <a:cubicBezTo>
                  <a:pt x="4352099" y="1269"/>
                  <a:pt x="4065933" y="40755"/>
                  <a:pt x="3873137" y="18288"/>
                </a:cubicBezTo>
                <a:cubicBezTo>
                  <a:pt x="3680341" y="-4179"/>
                  <a:pt x="3486903" y="33471"/>
                  <a:pt x="3265714" y="18288"/>
                </a:cubicBezTo>
                <a:cubicBezTo>
                  <a:pt x="3044525" y="3105"/>
                  <a:pt x="2683548" y="-1073"/>
                  <a:pt x="2521131" y="18288"/>
                </a:cubicBezTo>
                <a:cubicBezTo>
                  <a:pt x="2358714" y="37649"/>
                  <a:pt x="2132855" y="34593"/>
                  <a:pt x="1867989" y="18288"/>
                </a:cubicBezTo>
                <a:cubicBezTo>
                  <a:pt x="1603123" y="1983"/>
                  <a:pt x="1605373" y="2886"/>
                  <a:pt x="1352006" y="18288"/>
                </a:cubicBezTo>
                <a:cubicBezTo>
                  <a:pt x="1098639" y="33690"/>
                  <a:pt x="962100" y="16241"/>
                  <a:pt x="836023" y="18288"/>
                </a:cubicBezTo>
                <a:cubicBezTo>
                  <a:pt x="709946" y="20335"/>
                  <a:pt x="193668" y="-307"/>
                  <a:pt x="0" y="18288"/>
                </a:cubicBezTo>
                <a:cubicBezTo>
                  <a:pt x="-277" y="11188"/>
                  <a:pt x="-244" y="5848"/>
                  <a:pt x="0" y="0"/>
                </a:cubicBezTo>
                <a:close/>
              </a:path>
              <a:path w="4572000" h="18288" stroke="0" extrusionOk="0">
                <a:moveTo>
                  <a:pt x="0" y="0"/>
                </a:moveTo>
                <a:cubicBezTo>
                  <a:pt x="158188" y="7508"/>
                  <a:pt x="361578" y="-27091"/>
                  <a:pt x="561703" y="0"/>
                </a:cubicBezTo>
                <a:cubicBezTo>
                  <a:pt x="761828" y="27091"/>
                  <a:pt x="1133811" y="14547"/>
                  <a:pt x="1306286" y="0"/>
                </a:cubicBezTo>
                <a:cubicBezTo>
                  <a:pt x="1478761" y="-14547"/>
                  <a:pt x="1809594" y="13320"/>
                  <a:pt x="2050869" y="0"/>
                </a:cubicBezTo>
                <a:cubicBezTo>
                  <a:pt x="2292144" y="-13320"/>
                  <a:pt x="2409269" y="-14334"/>
                  <a:pt x="2612571" y="0"/>
                </a:cubicBezTo>
                <a:cubicBezTo>
                  <a:pt x="2815873" y="14334"/>
                  <a:pt x="3025009" y="33536"/>
                  <a:pt x="3311434" y="0"/>
                </a:cubicBezTo>
                <a:cubicBezTo>
                  <a:pt x="3597859" y="-33536"/>
                  <a:pt x="3695431" y="-13462"/>
                  <a:pt x="3827417" y="0"/>
                </a:cubicBezTo>
                <a:cubicBezTo>
                  <a:pt x="3959403" y="13462"/>
                  <a:pt x="4360180" y="899"/>
                  <a:pt x="4572000" y="0"/>
                </a:cubicBezTo>
                <a:cubicBezTo>
                  <a:pt x="4572481" y="8890"/>
                  <a:pt x="4572898" y="10033"/>
                  <a:pt x="4572000" y="18288"/>
                </a:cubicBezTo>
                <a:cubicBezTo>
                  <a:pt x="4356830" y="5817"/>
                  <a:pt x="4021942" y="41441"/>
                  <a:pt x="3873137" y="18288"/>
                </a:cubicBezTo>
                <a:cubicBezTo>
                  <a:pt x="3724332" y="-4865"/>
                  <a:pt x="3494019" y="36771"/>
                  <a:pt x="3174274" y="18288"/>
                </a:cubicBezTo>
                <a:cubicBezTo>
                  <a:pt x="2854529" y="-195"/>
                  <a:pt x="2861023" y="5963"/>
                  <a:pt x="2658291" y="18288"/>
                </a:cubicBezTo>
                <a:cubicBezTo>
                  <a:pt x="2455559" y="30613"/>
                  <a:pt x="2309968" y="11711"/>
                  <a:pt x="2050869" y="18288"/>
                </a:cubicBezTo>
                <a:cubicBezTo>
                  <a:pt x="1791770" y="24865"/>
                  <a:pt x="1671115" y="-4587"/>
                  <a:pt x="1306286" y="18288"/>
                </a:cubicBezTo>
                <a:cubicBezTo>
                  <a:pt x="941457" y="41163"/>
                  <a:pt x="838619" y="-9452"/>
                  <a:pt x="653143" y="18288"/>
                </a:cubicBezTo>
                <a:cubicBezTo>
                  <a:pt x="467667" y="46028"/>
                  <a:pt x="308702" y="9245"/>
                  <a:pt x="0" y="18288"/>
                </a:cubicBezTo>
                <a:cubicBezTo>
                  <a:pt x="-4" y="10872"/>
                  <a:pt x="388" y="674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95915077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 5">
            <a:extLst>
              <a:ext uri="{FF2B5EF4-FFF2-40B4-BE49-F238E27FC236}">
                <a16:creationId xmlns:a16="http://schemas.microsoft.com/office/drawing/2014/main" id="{BB29BD24-FA54-41CC-E3A6-8A9FC526EF02}"/>
              </a:ext>
            </a:extLst>
          </p:cNvPr>
          <p:cNvPicPr>
            <a:picLocks noChangeAspect="1"/>
          </p:cNvPicPr>
          <p:nvPr/>
        </p:nvPicPr>
        <p:blipFill>
          <a:blip r:embed="rId3"/>
          <a:stretch>
            <a:fillRect/>
          </a:stretch>
        </p:blipFill>
        <p:spPr>
          <a:xfrm>
            <a:off x="6965965" y="4746327"/>
            <a:ext cx="2832069" cy="941663"/>
          </a:xfrm>
          <a:prstGeom prst="rect">
            <a:avLst/>
          </a:prstGeom>
        </p:spPr>
      </p:pic>
      <p:pic>
        <p:nvPicPr>
          <p:cNvPr id="1030" name="Picture 6">
            <a:extLst>
              <a:ext uri="{FF2B5EF4-FFF2-40B4-BE49-F238E27FC236}">
                <a16:creationId xmlns:a16="http://schemas.microsoft.com/office/drawing/2014/main" id="{726C6F38-7149-A6AC-81CC-B4C31A2C6B0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965965" y="2855506"/>
            <a:ext cx="2832069" cy="114698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3B38847F-92D1-B943-8028-8010C5EF11D3}"/>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659522" y="2855506"/>
            <a:ext cx="1269862" cy="139163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elemetry Dashboard for AI Applications using Plotly Dash | by Rishabh  Rustogi | Medium">
            <a:extLst>
              <a:ext uri="{FF2B5EF4-FFF2-40B4-BE49-F238E27FC236}">
                <a16:creationId xmlns:a16="http://schemas.microsoft.com/office/drawing/2014/main" id="{6D892C75-EC0B-8CC6-C613-5E73694B3B07}"/>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1589315" y="3938304"/>
            <a:ext cx="3410277" cy="2557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295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840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7A79DBA-66BE-A3F4-E386-53A52F0858C9}"/>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Démonstration (5 min)</a:t>
            </a:r>
          </a:p>
        </p:txBody>
      </p:sp>
      <p:pic>
        <p:nvPicPr>
          <p:cNvPr id="7" name="Image 6">
            <a:extLst>
              <a:ext uri="{FF2B5EF4-FFF2-40B4-BE49-F238E27FC236}">
                <a16:creationId xmlns:a16="http://schemas.microsoft.com/office/drawing/2014/main" id="{2C1FF73B-4E8A-6F83-2F92-37B991BB358F}"/>
              </a:ext>
            </a:extLst>
          </p:cNvPr>
          <p:cNvPicPr>
            <a:picLocks noChangeAspect="1"/>
          </p:cNvPicPr>
          <p:nvPr/>
        </p:nvPicPr>
        <p:blipFill rotWithShape="1">
          <a:blip r:embed="rId3"/>
          <a:srcRect t="1" b="102"/>
          <a:stretch/>
        </p:blipFill>
        <p:spPr>
          <a:xfrm>
            <a:off x="4161838" y="997627"/>
            <a:ext cx="7347537" cy="4862745"/>
          </a:xfrm>
          <a:prstGeom prst="rect">
            <a:avLst/>
          </a:prstGeom>
          <a:ln>
            <a:solidFill>
              <a:schemeClr val="tx1"/>
            </a:solidFill>
          </a:ln>
        </p:spPr>
      </p:pic>
      <p:sp>
        <p:nvSpPr>
          <p:cNvPr id="4" name="ZoneTexte 3">
            <a:extLst>
              <a:ext uri="{FF2B5EF4-FFF2-40B4-BE49-F238E27FC236}">
                <a16:creationId xmlns:a16="http://schemas.microsoft.com/office/drawing/2014/main" id="{67A5FFB7-1A92-6C86-90D6-5EE44F1192D9}"/>
              </a:ext>
            </a:extLst>
          </p:cNvPr>
          <p:cNvSpPr txBox="1"/>
          <p:nvPr/>
        </p:nvSpPr>
        <p:spPr>
          <a:xfrm>
            <a:off x="638175" y="3810000"/>
            <a:ext cx="3248025" cy="2031325"/>
          </a:xfrm>
          <a:prstGeom prst="rect">
            <a:avLst/>
          </a:prstGeom>
          <a:noFill/>
          <a:ln>
            <a:solidFill>
              <a:schemeClr val="tx1"/>
            </a:solidFill>
          </a:ln>
        </p:spPr>
        <p:txBody>
          <a:bodyPr wrap="square" rtlCol="0">
            <a:spAutoFit/>
          </a:bodyPr>
          <a:lstStyle/>
          <a:p>
            <a:pPr algn="ctr"/>
            <a:r>
              <a:rPr lang="fr-FR"/>
              <a:t>Accès site web</a:t>
            </a:r>
          </a:p>
          <a:p>
            <a:pPr algn="ctr"/>
            <a:endParaRPr lang="fr-FR"/>
          </a:p>
          <a:p>
            <a:r>
              <a:rPr lang="fr-FR"/>
              <a:t>URL Local : </a:t>
            </a:r>
            <a:r>
              <a:rPr lang="fr-FR">
                <a:hlinkClick r:id="rId4"/>
              </a:rPr>
              <a:t>http://127.0.0.1:8082/</a:t>
            </a:r>
            <a:r>
              <a:rPr lang="fr-FR"/>
              <a:t> </a:t>
            </a:r>
          </a:p>
          <a:p>
            <a:endParaRPr lang="fr-FR"/>
          </a:p>
          <a:p>
            <a:r>
              <a:rPr lang="fr-FR"/>
              <a:t>URL Docker :  </a:t>
            </a:r>
            <a:r>
              <a:rPr lang="fr-FR">
                <a:hlinkClick r:id="rId5"/>
              </a:rPr>
              <a:t>http://localhost:9002/</a:t>
            </a:r>
            <a:r>
              <a:rPr lang="fr-FR"/>
              <a:t> </a:t>
            </a:r>
            <a:endParaRPr lang="fr-CH"/>
          </a:p>
        </p:txBody>
      </p:sp>
    </p:spTree>
    <p:extLst>
      <p:ext uri="{BB962C8B-B14F-4D97-AF65-F5344CB8AC3E}">
        <p14:creationId xmlns:p14="http://schemas.microsoft.com/office/powerpoint/2010/main" val="3211351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B40068-2943-71D6-6741-58EA31399766}"/>
              </a:ext>
            </a:extLst>
          </p:cNvPr>
          <p:cNvSpPr>
            <a:spLocks noGrp="1"/>
          </p:cNvSpPr>
          <p:nvPr>
            <p:ph type="title"/>
          </p:nvPr>
        </p:nvSpPr>
        <p:spPr/>
        <p:txBody>
          <a:bodyPr/>
          <a:lstStyle/>
          <a:p>
            <a:r>
              <a:rPr lang="fr-CH"/>
              <a:t>Justification des différents choix</a:t>
            </a:r>
          </a:p>
        </p:txBody>
      </p:sp>
      <p:sp>
        <p:nvSpPr>
          <p:cNvPr id="3" name="Espace réservé du contenu 2">
            <a:extLst>
              <a:ext uri="{FF2B5EF4-FFF2-40B4-BE49-F238E27FC236}">
                <a16:creationId xmlns:a16="http://schemas.microsoft.com/office/drawing/2014/main" id="{AE956D1D-E3EF-B3F1-6FB6-C1A973AC9E46}"/>
              </a:ext>
            </a:extLst>
          </p:cNvPr>
          <p:cNvSpPr>
            <a:spLocks noGrp="1"/>
          </p:cNvSpPr>
          <p:nvPr>
            <p:ph idx="1"/>
          </p:nvPr>
        </p:nvSpPr>
        <p:spPr/>
        <p:txBody>
          <a:bodyPr/>
          <a:lstStyle/>
          <a:p>
            <a:r>
              <a:rPr lang="fr-CH"/>
              <a:t>Onglet 1</a:t>
            </a:r>
          </a:p>
          <a:p>
            <a:endParaRPr lang="fr-CH"/>
          </a:p>
          <a:p>
            <a:r>
              <a:rPr lang="fr-CH"/>
              <a:t>Onglet 2</a:t>
            </a:r>
          </a:p>
          <a:p>
            <a:endParaRPr lang="fr-CH"/>
          </a:p>
          <a:p>
            <a:r>
              <a:rPr lang="fr-CH"/>
              <a:t>Onglet 3</a:t>
            </a:r>
          </a:p>
        </p:txBody>
      </p:sp>
    </p:spTree>
    <p:extLst>
      <p:ext uri="{BB962C8B-B14F-4D97-AF65-F5344CB8AC3E}">
        <p14:creationId xmlns:p14="http://schemas.microsoft.com/office/powerpoint/2010/main" val="346050322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12</Notes>
  <HiddenSlides>1</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Thème Office</vt:lpstr>
      <vt:lpstr>F1 – Telemetry VI Project</vt:lpstr>
      <vt:lpstr>Contexte du projet</vt:lpstr>
      <vt:lpstr>La formule 1, les bases</vt:lpstr>
      <vt:lpstr>Quelques règles</vt:lpstr>
      <vt:lpstr>Objectifs définis </vt:lpstr>
      <vt:lpstr>Dataset et FastF1</vt:lpstr>
      <vt:lpstr>Technologies</vt:lpstr>
      <vt:lpstr>Démonstration (5 min)</vt:lpstr>
      <vt:lpstr>Justification des différents choix</vt:lpstr>
      <vt:lpstr>Problèmes et difficultés</vt:lpstr>
      <vt:lpstr>Objectifs atteints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Formula 1</dc:title>
  <dc:creator>Terceiro Ruben</dc:creator>
  <cp:revision>1</cp:revision>
  <dcterms:created xsi:type="dcterms:W3CDTF">2023-12-12T20:16:35Z</dcterms:created>
  <dcterms:modified xsi:type="dcterms:W3CDTF">2023-12-22T08:10:10Z</dcterms:modified>
</cp:coreProperties>
</file>