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0" r:id="rId4"/>
    <p:sldId id="271" r:id="rId5"/>
    <p:sldId id="259" r:id="rId6"/>
    <p:sldId id="261" r:id="rId7"/>
    <p:sldId id="263" r:id="rId8"/>
    <p:sldId id="264" r:id="rId9"/>
    <p:sldId id="265" r:id="rId10"/>
    <p:sldId id="266" r:id="rId11"/>
    <p:sldId id="270" r:id="rId12"/>
    <p:sldId id="269" r:id="rId13"/>
    <p:sldId id="276" r:id="rId14"/>
    <p:sldId id="277" r:id="rId15"/>
    <p:sldId id="278" r:id="rId16"/>
    <p:sldId id="273" r:id="rId17"/>
    <p:sldId id="279" r:id="rId18"/>
    <p:sldId id="274" r:id="rId19"/>
    <p:sldId id="275" r:id="rId20"/>
    <p:sldId id="272" r:id="rId21"/>
    <p:sldId id="281" r:id="rId22"/>
    <p:sldId id="292" r:id="rId23"/>
    <p:sldId id="288" r:id="rId24"/>
    <p:sldId id="290" r:id="rId25"/>
    <p:sldId id="293" r:id="rId26"/>
    <p:sldId id="284" r:id="rId27"/>
    <p:sldId id="289" r:id="rId28"/>
    <p:sldId id="285" r:id="rId29"/>
    <p:sldId id="268" r:id="rId30"/>
    <p:sldId id="280" r:id="rId31"/>
    <p:sldId id="282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77881" autoAdjust="0"/>
  </p:normalViewPr>
  <p:slideViewPr>
    <p:cSldViewPr snapToGrid="0">
      <p:cViewPr varScale="1">
        <p:scale>
          <a:sx n="91" d="100"/>
          <a:sy n="91" d="100"/>
        </p:scale>
        <p:origin x="8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ffieux Killian" userId="694cb751-e777-4775-8d88-349d562e39ab" providerId="ADAL" clId="{9391491D-90B4-6F47-91F0-687BB876694D}"/>
    <pc:docChg chg="undo redo custSel addSld delSld modSld sldOrd">
      <pc:chgData name="Ruffieux Killian" userId="694cb751-e777-4775-8d88-349d562e39ab" providerId="ADAL" clId="{9391491D-90B4-6F47-91F0-687BB876694D}" dt="2024-06-04T14:16:44.941" v="2123" actId="20577"/>
      <pc:docMkLst>
        <pc:docMk/>
      </pc:docMkLst>
      <pc:sldChg chg="addSp modSp mod">
        <pc:chgData name="Ruffieux Killian" userId="694cb751-e777-4775-8d88-349d562e39ab" providerId="ADAL" clId="{9391491D-90B4-6F47-91F0-687BB876694D}" dt="2024-06-04T14:10:41.309" v="1921" actId="1076"/>
        <pc:sldMkLst>
          <pc:docMk/>
          <pc:sldMk cId="4143013209" sldId="256"/>
        </pc:sldMkLst>
        <pc:spChg chg="add mod">
          <ac:chgData name="Ruffieux Killian" userId="694cb751-e777-4775-8d88-349d562e39ab" providerId="ADAL" clId="{9391491D-90B4-6F47-91F0-687BB876694D}" dt="2024-06-04T14:10:41.309" v="1921" actId="1076"/>
          <ac:spMkLst>
            <pc:docMk/>
            <pc:sldMk cId="4143013209" sldId="256"/>
            <ac:spMk id="3" creationId="{C6D071C7-C9A3-F732-DABF-B9639435C60A}"/>
          </ac:spMkLst>
        </pc:spChg>
        <pc:spChg chg="mod">
          <ac:chgData name="Ruffieux Killian" userId="694cb751-e777-4775-8d88-349d562e39ab" providerId="ADAL" clId="{9391491D-90B4-6F47-91F0-687BB876694D}" dt="2024-06-04T14:10:00.391" v="1877" actId="20577"/>
          <ac:spMkLst>
            <pc:docMk/>
            <pc:sldMk cId="4143013209" sldId="256"/>
            <ac:spMk id="5" creationId="{01D75B08-5A1B-BC76-C482-B1B7DE6E4E4D}"/>
          </ac:spMkLst>
        </pc:spChg>
      </pc:sldChg>
      <pc:sldChg chg="del">
        <pc:chgData name="Ruffieux Killian" userId="694cb751-e777-4775-8d88-349d562e39ab" providerId="ADAL" clId="{9391491D-90B4-6F47-91F0-687BB876694D}" dt="2024-06-04T13:14:20.718" v="213" actId="2696"/>
        <pc:sldMkLst>
          <pc:docMk/>
          <pc:sldMk cId="1155366944" sldId="257"/>
        </pc:sldMkLst>
      </pc:sldChg>
      <pc:sldChg chg="addSp modSp mod setBg">
        <pc:chgData name="Ruffieux Killian" userId="694cb751-e777-4775-8d88-349d562e39ab" providerId="ADAL" clId="{9391491D-90B4-6F47-91F0-687BB876694D}" dt="2024-06-04T13:15:24.215" v="221" actId="1076"/>
        <pc:sldMkLst>
          <pc:docMk/>
          <pc:sldMk cId="544654761" sldId="258"/>
        </pc:sldMkLst>
        <pc:spChg chg="mod">
          <ac:chgData name="Ruffieux Killian" userId="694cb751-e777-4775-8d88-349d562e39ab" providerId="ADAL" clId="{9391491D-90B4-6F47-91F0-687BB876694D}" dt="2024-06-04T13:11:40.019" v="3" actId="26606"/>
          <ac:spMkLst>
            <pc:docMk/>
            <pc:sldMk cId="544654761" sldId="258"/>
            <ac:spMk id="2" creationId="{E4688691-BDED-9CD4-32C9-EB14E74652B0}"/>
          </ac:spMkLst>
        </pc:spChg>
        <pc:spChg chg="mod ord">
          <ac:chgData name="Ruffieux Killian" userId="694cb751-e777-4775-8d88-349d562e39ab" providerId="ADAL" clId="{9391491D-90B4-6F47-91F0-687BB876694D}" dt="2024-06-04T13:14:12.657" v="212" actId="20577"/>
          <ac:spMkLst>
            <pc:docMk/>
            <pc:sldMk cId="544654761" sldId="258"/>
            <ac:spMk id="3" creationId="{AB7F9C9F-EB35-76F4-5ED5-4E06B66100C1}"/>
          </ac:spMkLst>
        </pc:spChg>
        <pc:spChg chg="add mod">
          <ac:chgData name="Ruffieux Killian" userId="694cb751-e777-4775-8d88-349d562e39ab" providerId="ADAL" clId="{9391491D-90B4-6F47-91F0-687BB876694D}" dt="2024-06-04T13:15:24.215" v="221" actId="1076"/>
          <ac:spMkLst>
            <pc:docMk/>
            <pc:sldMk cId="544654761" sldId="258"/>
            <ac:spMk id="5" creationId="{8804EB62-6317-AC40-73A8-F884EFC40462}"/>
          </ac:spMkLst>
        </pc:spChg>
        <pc:picChg chg="add mod">
          <ac:chgData name="Ruffieux Killian" userId="694cb751-e777-4775-8d88-349d562e39ab" providerId="ADAL" clId="{9391491D-90B4-6F47-91F0-687BB876694D}" dt="2024-06-04T13:11:40.019" v="3" actId="26606"/>
          <ac:picMkLst>
            <pc:docMk/>
            <pc:sldMk cId="544654761" sldId="258"/>
            <ac:picMk id="1026" creationId="{145E9946-3130-804D-4200-8756589DE10F}"/>
          </ac:picMkLst>
        </pc:picChg>
      </pc:sldChg>
      <pc:sldChg chg="modSp mod">
        <pc:chgData name="Ruffieux Killian" userId="694cb751-e777-4775-8d88-349d562e39ab" providerId="ADAL" clId="{9391491D-90B4-6F47-91F0-687BB876694D}" dt="2024-06-04T13:15:37.725" v="224" actId="20577"/>
        <pc:sldMkLst>
          <pc:docMk/>
          <pc:sldMk cId="1056452082" sldId="260"/>
        </pc:sldMkLst>
        <pc:spChg chg="mod">
          <ac:chgData name="Ruffieux Killian" userId="694cb751-e777-4775-8d88-349d562e39ab" providerId="ADAL" clId="{9391491D-90B4-6F47-91F0-687BB876694D}" dt="2024-06-04T13:15:37.725" v="224" actId="20577"/>
          <ac:spMkLst>
            <pc:docMk/>
            <pc:sldMk cId="1056452082" sldId="260"/>
            <ac:spMk id="3" creationId="{917FF988-4C79-FC19-399C-4053D72AF8D7}"/>
          </ac:spMkLst>
        </pc:spChg>
      </pc:sldChg>
      <pc:sldChg chg="modSp del mod">
        <pc:chgData name="Ruffieux Killian" userId="694cb751-e777-4775-8d88-349d562e39ab" providerId="ADAL" clId="{9391491D-90B4-6F47-91F0-687BB876694D}" dt="2024-06-04T13:19:58.841" v="504" actId="2696"/>
        <pc:sldMkLst>
          <pc:docMk/>
          <pc:sldMk cId="2878457897" sldId="267"/>
        </pc:sldMkLst>
        <pc:spChg chg="mod">
          <ac:chgData name="Ruffieux Killian" userId="694cb751-e777-4775-8d88-349d562e39ab" providerId="ADAL" clId="{9391491D-90B4-6F47-91F0-687BB876694D}" dt="2024-06-04T13:19:33.410" v="453" actId="20577"/>
          <ac:spMkLst>
            <pc:docMk/>
            <pc:sldMk cId="2878457897" sldId="267"/>
            <ac:spMk id="2" creationId="{40465A99-0E74-DB04-AE39-A75BAB3A542A}"/>
          </ac:spMkLst>
        </pc:spChg>
      </pc:sldChg>
      <pc:sldChg chg="modSp mod">
        <pc:chgData name="Ruffieux Killian" userId="694cb751-e777-4775-8d88-349d562e39ab" providerId="ADAL" clId="{9391491D-90B4-6F47-91F0-687BB876694D}" dt="2024-06-04T14:16:44.941" v="2123" actId="20577"/>
        <pc:sldMkLst>
          <pc:docMk/>
          <pc:sldMk cId="2392842732" sldId="268"/>
        </pc:sldMkLst>
        <pc:spChg chg="mod">
          <ac:chgData name="Ruffieux Killian" userId="694cb751-e777-4775-8d88-349d562e39ab" providerId="ADAL" clId="{9391491D-90B4-6F47-91F0-687BB876694D}" dt="2024-06-04T14:16:44.941" v="2123" actId="20577"/>
          <ac:spMkLst>
            <pc:docMk/>
            <pc:sldMk cId="2392842732" sldId="268"/>
            <ac:spMk id="3" creationId="{31810611-E64E-DE70-A20E-AE90EC334843}"/>
          </ac:spMkLst>
        </pc:spChg>
      </pc:sldChg>
      <pc:sldChg chg="modSp add del mod">
        <pc:chgData name="Ruffieux Killian" userId="694cb751-e777-4775-8d88-349d562e39ab" providerId="ADAL" clId="{9391491D-90B4-6F47-91F0-687BB876694D}" dt="2024-06-04T13:19:56.991" v="503" actId="20577"/>
        <pc:sldMkLst>
          <pc:docMk/>
          <pc:sldMk cId="3183747423" sldId="280"/>
        </pc:sldMkLst>
        <pc:spChg chg="mod">
          <ac:chgData name="Ruffieux Killian" userId="694cb751-e777-4775-8d88-349d562e39ab" providerId="ADAL" clId="{9391491D-90B4-6F47-91F0-687BB876694D}" dt="2024-06-04T13:19:56.991" v="503" actId="20577"/>
          <ac:spMkLst>
            <pc:docMk/>
            <pc:sldMk cId="3183747423" sldId="280"/>
            <ac:spMk id="2" creationId="{86CB6AE0-AAC3-D059-391D-66A24F9041EA}"/>
          </ac:spMkLst>
        </pc:spChg>
      </pc:sldChg>
      <pc:sldChg chg="modSp mod">
        <pc:chgData name="Ruffieux Killian" userId="694cb751-e777-4775-8d88-349d562e39ab" providerId="ADAL" clId="{9391491D-90B4-6F47-91F0-687BB876694D}" dt="2024-06-04T13:21:39.726" v="594" actId="20577"/>
        <pc:sldMkLst>
          <pc:docMk/>
          <pc:sldMk cId="2354657832" sldId="281"/>
        </pc:sldMkLst>
        <pc:spChg chg="mod">
          <ac:chgData name="Ruffieux Killian" userId="694cb751-e777-4775-8d88-349d562e39ab" providerId="ADAL" clId="{9391491D-90B4-6F47-91F0-687BB876694D}" dt="2024-06-04T13:20:23.728" v="507" actId="20577"/>
          <ac:spMkLst>
            <pc:docMk/>
            <pc:sldMk cId="2354657832" sldId="281"/>
            <ac:spMk id="2" creationId="{E4825574-CBEF-0B60-BC0E-90922599D515}"/>
          </ac:spMkLst>
        </pc:spChg>
        <pc:spChg chg="mod">
          <ac:chgData name="Ruffieux Killian" userId="694cb751-e777-4775-8d88-349d562e39ab" providerId="ADAL" clId="{9391491D-90B4-6F47-91F0-687BB876694D}" dt="2024-06-04T13:21:39.726" v="594" actId="20577"/>
          <ac:spMkLst>
            <pc:docMk/>
            <pc:sldMk cId="2354657832" sldId="281"/>
            <ac:spMk id="3" creationId="{4C8052B6-9765-B094-AB95-727B1FAD3B4C}"/>
          </ac:spMkLst>
        </pc:spChg>
      </pc:sldChg>
      <pc:sldChg chg="add">
        <pc:chgData name="Ruffieux Killian" userId="694cb751-e777-4775-8d88-349d562e39ab" providerId="ADAL" clId="{9391491D-90B4-6F47-91F0-687BB876694D}" dt="2024-06-04T13:19:49.615" v="486"/>
        <pc:sldMkLst>
          <pc:docMk/>
          <pc:sldMk cId="151546901" sldId="282"/>
        </pc:sldMkLst>
      </pc:sldChg>
      <pc:sldChg chg="addSp delSp modSp new del mod setBg">
        <pc:chgData name="Ruffieux Killian" userId="694cb751-e777-4775-8d88-349d562e39ab" providerId="ADAL" clId="{9391491D-90B4-6F47-91F0-687BB876694D}" dt="2024-06-04T13:42:22.096" v="834" actId="2696"/>
        <pc:sldMkLst>
          <pc:docMk/>
          <pc:sldMk cId="3306237569" sldId="283"/>
        </pc:sldMkLst>
        <pc:spChg chg="mod">
          <ac:chgData name="Ruffieux Killian" userId="694cb751-e777-4775-8d88-349d562e39ab" providerId="ADAL" clId="{9391491D-90B4-6F47-91F0-687BB876694D}" dt="2024-06-04T13:38:40.516" v="694" actId="26606"/>
          <ac:spMkLst>
            <pc:docMk/>
            <pc:sldMk cId="3306237569" sldId="283"/>
            <ac:spMk id="2" creationId="{83B7F733-5BDB-89FC-D808-F52C5B9B030D}"/>
          </ac:spMkLst>
        </pc:spChg>
        <pc:spChg chg="add del">
          <ac:chgData name="Ruffieux Killian" userId="694cb751-e777-4775-8d88-349d562e39ab" providerId="ADAL" clId="{9391491D-90B4-6F47-91F0-687BB876694D}" dt="2024-06-04T13:37:00.168" v="620" actId="1957"/>
          <ac:spMkLst>
            <pc:docMk/>
            <pc:sldMk cId="3306237569" sldId="283"/>
            <ac:spMk id="3" creationId="{9B82EE45-CA58-2F0B-C7FA-7B8CBF12D2D4}"/>
          </ac:spMkLst>
        </pc:spChg>
        <pc:spChg chg="add mod">
          <ac:chgData name="Ruffieux Killian" userId="694cb751-e777-4775-8d88-349d562e39ab" providerId="ADAL" clId="{9391491D-90B4-6F47-91F0-687BB876694D}" dt="2024-06-04T13:38:40.516" v="694" actId="26606"/>
          <ac:spMkLst>
            <pc:docMk/>
            <pc:sldMk cId="3306237569" sldId="283"/>
            <ac:spMk id="8" creationId="{B58F604F-5028-F867-F494-02D939132FCB}"/>
          </ac:spMkLst>
        </pc:spChg>
        <pc:spChg chg="add del">
          <ac:chgData name="Ruffieux Killian" userId="694cb751-e777-4775-8d88-349d562e39ab" providerId="ADAL" clId="{9391491D-90B4-6F47-91F0-687BB876694D}" dt="2024-06-04T13:38:40.516" v="694" actId="26606"/>
          <ac:spMkLst>
            <pc:docMk/>
            <pc:sldMk cId="3306237569" sldId="283"/>
            <ac:spMk id="19" creationId="{04695F26-39DB-450E-B464-9C76CD233B36}"/>
          </ac:spMkLst>
        </pc:spChg>
        <pc:spChg chg="add del">
          <ac:chgData name="Ruffieux Killian" userId="694cb751-e777-4775-8d88-349d562e39ab" providerId="ADAL" clId="{9391491D-90B4-6F47-91F0-687BB876694D}" dt="2024-06-04T13:38:40.516" v="694" actId="26606"/>
          <ac:spMkLst>
            <pc:docMk/>
            <pc:sldMk cId="3306237569" sldId="283"/>
            <ac:spMk id="21" creationId="{2F42E55F-A297-474F-AF2D-6D3A15822BCA}"/>
          </ac:spMkLst>
        </pc:spChg>
        <pc:grpChg chg="add del">
          <ac:chgData name="Ruffieux Killian" userId="694cb751-e777-4775-8d88-349d562e39ab" providerId="ADAL" clId="{9391491D-90B4-6F47-91F0-687BB876694D}" dt="2024-06-04T13:38:40.516" v="694" actId="26606"/>
          <ac:grpSpMkLst>
            <pc:docMk/>
            <pc:sldMk cId="3306237569" sldId="283"/>
            <ac:grpSpMk id="23" creationId="{972070F7-E065-4D60-8938-9FB8CDB8ACB0}"/>
          </ac:grpSpMkLst>
        </pc:grpChg>
        <pc:graphicFrameChg chg="add del mod">
          <ac:chgData name="Ruffieux Killian" userId="694cb751-e777-4775-8d88-349d562e39ab" providerId="ADAL" clId="{9391491D-90B4-6F47-91F0-687BB876694D}" dt="2024-06-04T13:37:04.215" v="621" actId="478"/>
          <ac:graphicFrameMkLst>
            <pc:docMk/>
            <pc:sldMk cId="3306237569" sldId="283"/>
            <ac:graphicFrameMk id="6" creationId="{E4FF337B-6704-2F34-FDD7-735D371D9B2D}"/>
          </ac:graphicFrameMkLst>
        </pc:graphicFrameChg>
        <pc:picChg chg="add mod">
          <ac:chgData name="Ruffieux Killian" userId="694cb751-e777-4775-8d88-349d562e39ab" providerId="ADAL" clId="{9391491D-90B4-6F47-91F0-687BB876694D}" dt="2024-06-04T13:36:48.500" v="617" actId="1076"/>
          <ac:picMkLst>
            <pc:docMk/>
            <pc:sldMk cId="3306237569" sldId="283"/>
            <ac:picMk id="5" creationId="{100D30CB-2847-7626-0570-E793FAE609FB}"/>
          </ac:picMkLst>
        </pc:picChg>
        <pc:picChg chg="add del mod">
          <ac:chgData name="Ruffieux Killian" userId="694cb751-e777-4775-8d88-349d562e39ab" providerId="ADAL" clId="{9391491D-90B4-6F47-91F0-687BB876694D}" dt="2024-06-04T13:37:41.012" v="677" actId="478"/>
          <ac:picMkLst>
            <pc:docMk/>
            <pc:sldMk cId="3306237569" sldId="283"/>
            <ac:picMk id="10" creationId="{377395DA-DCE5-B47C-B932-AB5AD2B6A731}"/>
          </ac:picMkLst>
        </pc:picChg>
        <pc:picChg chg="add mod ord">
          <ac:chgData name="Ruffieux Killian" userId="694cb751-e777-4775-8d88-349d562e39ab" providerId="ADAL" clId="{9391491D-90B4-6F47-91F0-687BB876694D}" dt="2024-06-04T13:39:21.571" v="698" actId="1076"/>
          <ac:picMkLst>
            <pc:docMk/>
            <pc:sldMk cId="3306237569" sldId="283"/>
            <ac:picMk id="12" creationId="{07BD2604-2509-0ABB-C156-D934006285BF}"/>
          </ac:picMkLst>
        </pc:picChg>
        <pc:picChg chg="add mod">
          <ac:chgData name="Ruffieux Killian" userId="694cb751-e777-4775-8d88-349d562e39ab" providerId="ADAL" clId="{9391491D-90B4-6F47-91F0-687BB876694D}" dt="2024-06-04T13:39:02.904" v="696" actId="1076"/>
          <ac:picMkLst>
            <pc:docMk/>
            <pc:sldMk cId="3306237569" sldId="283"/>
            <ac:picMk id="14" creationId="{F724B224-AE06-B171-A669-C530AAAEB7C6}"/>
          </ac:picMkLst>
        </pc:picChg>
      </pc:sldChg>
      <pc:sldChg chg="modSp new mod ord">
        <pc:chgData name="Ruffieux Killian" userId="694cb751-e777-4775-8d88-349d562e39ab" providerId="ADAL" clId="{9391491D-90B4-6F47-91F0-687BB876694D}" dt="2024-06-04T14:14:57.277" v="1991" actId="20577"/>
        <pc:sldMkLst>
          <pc:docMk/>
          <pc:sldMk cId="1394138889" sldId="284"/>
        </pc:sldMkLst>
        <pc:spChg chg="mod">
          <ac:chgData name="Ruffieux Killian" userId="694cb751-e777-4775-8d88-349d562e39ab" providerId="ADAL" clId="{9391491D-90B4-6F47-91F0-687BB876694D}" dt="2024-06-04T13:42:54.052" v="871" actId="20577"/>
          <ac:spMkLst>
            <pc:docMk/>
            <pc:sldMk cId="1394138889" sldId="284"/>
            <ac:spMk id="2" creationId="{9ECEBC4C-D5D7-64A9-3B83-B7E4B2E64ECD}"/>
          </ac:spMkLst>
        </pc:spChg>
        <pc:spChg chg="mod">
          <ac:chgData name="Ruffieux Killian" userId="694cb751-e777-4775-8d88-349d562e39ab" providerId="ADAL" clId="{9391491D-90B4-6F47-91F0-687BB876694D}" dt="2024-06-04T14:14:57.277" v="1991" actId="20577"/>
          <ac:spMkLst>
            <pc:docMk/>
            <pc:sldMk cId="1394138889" sldId="284"/>
            <ac:spMk id="3" creationId="{373DF2F9-7667-8486-A292-6B7A4F95C610}"/>
          </ac:spMkLst>
        </pc:spChg>
      </pc:sldChg>
      <pc:sldChg chg="addSp delSp modSp new mod">
        <pc:chgData name="Ruffieux Killian" userId="694cb751-e777-4775-8d88-349d562e39ab" providerId="ADAL" clId="{9391491D-90B4-6F47-91F0-687BB876694D}" dt="2024-06-04T14:16:05.467" v="2081" actId="20577"/>
        <pc:sldMkLst>
          <pc:docMk/>
          <pc:sldMk cId="433742376" sldId="285"/>
        </pc:sldMkLst>
        <pc:spChg chg="mod">
          <ac:chgData name="Ruffieux Killian" userId="694cb751-e777-4775-8d88-349d562e39ab" providerId="ADAL" clId="{9391491D-90B4-6F47-91F0-687BB876694D}" dt="2024-06-04T13:44:44.350" v="908" actId="20577"/>
          <ac:spMkLst>
            <pc:docMk/>
            <pc:sldMk cId="433742376" sldId="285"/>
            <ac:spMk id="2" creationId="{F6799C30-E5F9-2EF5-DE99-54D92EC4E0A4}"/>
          </ac:spMkLst>
        </pc:spChg>
        <pc:spChg chg="mod">
          <ac:chgData name="Ruffieux Killian" userId="694cb751-e777-4775-8d88-349d562e39ab" providerId="ADAL" clId="{9391491D-90B4-6F47-91F0-687BB876694D}" dt="2024-06-04T14:16:05.467" v="2081" actId="20577"/>
          <ac:spMkLst>
            <pc:docMk/>
            <pc:sldMk cId="433742376" sldId="285"/>
            <ac:spMk id="3" creationId="{A431A5CD-66A2-FEFF-7E54-DD86B1702906}"/>
          </ac:spMkLst>
        </pc:spChg>
        <pc:spChg chg="add del mod">
          <ac:chgData name="Ruffieux Killian" userId="694cb751-e777-4775-8d88-349d562e39ab" providerId="ADAL" clId="{9391491D-90B4-6F47-91F0-687BB876694D}" dt="2024-06-04T13:47:49.291" v="1043" actId="478"/>
          <ac:spMkLst>
            <pc:docMk/>
            <pc:sldMk cId="433742376" sldId="285"/>
            <ac:spMk id="5" creationId="{A105E187-00FB-4AA3-692B-5831C1DC20C5}"/>
          </ac:spMkLst>
        </pc:spChg>
        <pc:graphicFrameChg chg="add del mod">
          <ac:chgData name="Ruffieux Killian" userId="694cb751-e777-4775-8d88-349d562e39ab" providerId="ADAL" clId="{9391491D-90B4-6F47-91F0-687BB876694D}" dt="2024-06-04T13:45:57.656" v="948" actId="478"/>
          <ac:graphicFrameMkLst>
            <pc:docMk/>
            <pc:sldMk cId="433742376" sldId="285"/>
            <ac:graphicFrameMk id="4" creationId="{D127E89D-E9B0-D997-9DAB-97FE8E7423D0}"/>
          </ac:graphicFrameMkLst>
        </pc:graphicFrameChg>
      </pc:sldChg>
      <pc:sldChg chg="new del">
        <pc:chgData name="Ruffieux Killian" userId="694cb751-e777-4775-8d88-349d562e39ab" providerId="ADAL" clId="{9391491D-90B4-6F47-91F0-687BB876694D}" dt="2024-06-04T13:50:08.536" v="1136" actId="2696"/>
        <pc:sldMkLst>
          <pc:docMk/>
          <pc:sldMk cId="3244941525" sldId="286"/>
        </pc:sldMkLst>
      </pc:sldChg>
      <pc:sldChg chg="new del">
        <pc:chgData name="Ruffieux Killian" userId="694cb751-e777-4775-8d88-349d562e39ab" providerId="ADAL" clId="{9391491D-90B4-6F47-91F0-687BB876694D}" dt="2024-06-04T13:50:08.980" v="1137" actId="2696"/>
        <pc:sldMkLst>
          <pc:docMk/>
          <pc:sldMk cId="2195748243" sldId="287"/>
        </pc:sldMkLst>
      </pc:sldChg>
      <pc:sldChg chg="delSp modSp add mod">
        <pc:chgData name="Ruffieux Killian" userId="694cb751-e777-4775-8d88-349d562e39ab" providerId="ADAL" clId="{9391491D-90B4-6F47-91F0-687BB876694D}" dt="2024-06-04T13:55:49.087" v="1374" actId="20577"/>
        <pc:sldMkLst>
          <pc:docMk/>
          <pc:sldMk cId="890752176" sldId="288"/>
        </pc:sldMkLst>
        <pc:spChg chg="mod">
          <ac:chgData name="Ruffieux Killian" userId="694cb751-e777-4775-8d88-349d562e39ab" providerId="ADAL" clId="{9391491D-90B4-6F47-91F0-687BB876694D}" dt="2024-06-04T13:55:40.737" v="1360" actId="20577"/>
          <ac:spMkLst>
            <pc:docMk/>
            <pc:sldMk cId="890752176" sldId="288"/>
            <ac:spMk id="2" creationId="{83B7F733-5BDB-89FC-D808-F52C5B9B030D}"/>
          </ac:spMkLst>
        </pc:spChg>
        <pc:spChg chg="mod">
          <ac:chgData name="Ruffieux Killian" userId="694cb751-e777-4775-8d88-349d562e39ab" providerId="ADAL" clId="{9391491D-90B4-6F47-91F0-687BB876694D}" dt="2024-06-04T13:55:49.087" v="1374" actId="20577"/>
          <ac:spMkLst>
            <pc:docMk/>
            <pc:sldMk cId="890752176" sldId="288"/>
            <ac:spMk id="8" creationId="{B58F604F-5028-F867-F494-02D939132FCB}"/>
          </ac:spMkLst>
        </pc:spChg>
        <pc:picChg chg="mod">
          <ac:chgData name="Ruffieux Killian" userId="694cb751-e777-4775-8d88-349d562e39ab" providerId="ADAL" clId="{9391491D-90B4-6F47-91F0-687BB876694D}" dt="2024-06-04T13:41:29.760" v="708" actId="1076"/>
          <ac:picMkLst>
            <pc:docMk/>
            <pc:sldMk cId="890752176" sldId="288"/>
            <ac:picMk id="12" creationId="{07BD2604-2509-0ABB-C156-D934006285BF}"/>
          </ac:picMkLst>
        </pc:picChg>
        <pc:picChg chg="del">
          <ac:chgData name="Ruffieux Killian" userId="694cb751-e777-4775-8d88-349d562e39ab" providerId="ADAL" clId="{9391491D-90B4-6F47-91F0-687BB876694D}" dt="2024-06-04T13:39:27.129" v="700" actId="478"/>
          <ac:picMkLst>
            <pc:docMk/>
            <pc:sldMk cId="890752176" sldId="288"/>
            <ac:picMk id="14" creationId="{F724B224-AE06-B171-A669-C530AAAEB7C6}"/>
          </ac:picMkLst>
        </pc:picChg>
      </pc:sldChg>
      <pc:sldChg chg="modSp add mod">
        <pc:chgData name="Ruffieux Killian" userId="694cb751-e777-4775-8d88-349d562e39ab" providerId="ADAL" clId="{9391491D-90B4-6F47-91F0-687BB876694D}" dt="2024-06-04T13:54:10.704" v="1291"/>
        <pc:sldMkLst>
          <pc:docMk/>
          <pc:sldMk cId="3403618552" sldId="289"/>
        </pc:sldMkLst>
        <pc:spChg chg="mod">
          <ac:chgData name="Ruffieux Killian" userId="694cb751-e777-4775-8d88-349d562e39ab" providerId="ADAL" clId="{9391491D-90B4-6F47-91F0-687BB876694D}" dt="2024-06-04T13:54:03.192" v="1262" actId="21"/>
          <ac:spMkLst>
            <pc:docMk/>
            <pc:sldMk cId="3403618552" sldId="289"/>
            <ac:spMk id="2" creationId="{83B7F733-5BDB-89FC-D808-F52C5B9B030D}"/>
          </ac:spMkLst>
        </pc:spChg>
        <pc:spChg chg="mod">
          <ac:chgData name="Ruffieux Killian" userId="694cb751-e777-4775-8d88-349d562e39ab" providerId="ADAL" clId="{9391491D-90B4-6F47-91F0-687BB876694D}" dt="2024-06-04T13:54:10.704" v="1291"/>
          <ac:spMkLst>
            <pc:docMk/>
            <pc:sldMk cId="3403618552" sldId="289"/>
            <ac:spMk id="8" creationId="{B58F604F-5028-F867-F494-02D939132FCB}"/>
          </ac:spMkLst>
        </pc:spChg>
        <pc:picChg chg="mod">
          <ac:chgData name="Ruffieux Killian" userId="694cb751-e777-4775-8d88-349d562e39ab" providerId="ADAL" clId="{9391491D-90B4-6F47-91F0-687BB876694D}" dt="2024-06-04T13:53:28.540" v="1246" actId="1076"/>
          <ac:picMkLst>
            <pc:docMk/>
            <pc:sldMk cId="3403618552" sldId="289"/>
            <ac:picMk id="12" creationId="{07BD2604-2509-0ABB-C156-D934006285BF}"/>
          </ac:picMkLst>
        </pc:picChg>
      </pc:sldChg>
      <pc:sldChg chg="addSp delSp modSp add mod">
        <pc:chgData name="Ruffieux Killian" userId="694cb751-e777-4775-8d88-349d562e39ab" providerId="ADAL" clId="{9391491D-90B4-6F47-91F0-687BB876694D}" dt="2024-06-04T14:12:15.333" v="1961" actId="20577"/>
        <pc:sldMkLst>
          <pc:docMk/>
          <pc:sldMk cId="1499195071" sldId="290"/>
        </pc:sldMkLst>
        <pc:spChg chg="mod">
          <ac:chgData name="Ruffieux Killian" userId="694cb751-e777-4775-8d88-349d562e39ab" providerId="ADAL" clId="{9391491D-90B4-6F47-91F0-687BB876694D}" dt="2024-06-04T14:09:24.322" v="1875" actId="20577"/>
          <ac:spMkLst>
            <pc:docMk/>
            <pc:sldMk cId="1499195071" sldId="290"/>
            <ac:spMk id="2" creationId="{83B7F733-5BDB-89FC-D808-F52C5B9B030D}"/>
          </ac:spMkLst>
        </pc:spChg>
        <pc:spChg chg="add mod">
          <ac:chgData name="Ruffieux Killian" userId="694cb751-e777-4775-8d88-349d562e39ab" providerId="ADAL" clId="{9391491D-90B4-6F47-91F0-687BB876694D}" dt="2024-06-04T14:01:47.488" v="1558" actId="20577"/>
          <ac:spMkLst>
            <pc:docMk/>
            <pc:sldMk cId="1499195071" sldId="290"/>
            <ac:spMk id="4" creationId="{A2703AD1-8AE9-5CC3-315D-4DC50B6517EC}"/>
          </ac:spMkLst>
        </pc:spChg>
        <pc:spChg chg="add mod">
          <ac:chgData name="Ruffieux Killian" userId="694cb751-e777-4775-8d88-349d562e39ab" providerId="ADAL" clId="{9391491D-90B4-6F47-91F0-687BB876694D}" dt="2024-06-04T14:02:28.464" v="1619" actId="1076"/>
          <ac:spMkLst>
            <pc:docMk/>
            <pc:sldMk cId="1499195071" sldId="290"/>
            <ac:spMk id="6" creationId="{5552A458-3875-CF29-4C55-D22D825D7F44}"/>
          </ac:spMkLst>
        </pc:spChg>
        <pc:spChg chg="mod">
          <ac:chgData name="Ruffieux Killian" userId="694cb751-e777-4775-8d88-349d562e39ab" providerId="ADAL" clId="{9391491D-90B4-6F47-91F0-687BB876694D}" dt="2024-06-04T14:12:15.333" v="1961" actId="20577"/>
          <ac:spMkLst>
            <pc:docMk/>
            <pc:sldMk cId="1499195071" sldId="290"/>
            <ac:spMk id="8" creationId="{B58F604F-5028-F867-F494-02D939132FCB}"/>
          </ac:spMkLst>
        </pc:spChg>
        <pc:picChg chg="del">
          <ac:chgData name="Ruffieux Killian" userId="694cb751-e777-4775-8d88-349d562e39ab" providerId="ADAL" clId="{9391491D-90B4-6F47-91F0-687BB876694D}" dt="2024-06-04T13:43:17.755" v="877" actId="478"/>
          <ac:picMkLst>
            <pc:docMk/>
            <pc:sldMk cId="1499195071" sldId="290"/>
            <ac:picMk id="12" creationId="{07BD2604-2509-0ABB-C156-D934006285BF}"/>
          </ac:picMkLst>
        </pc:picChg>
      </pc:sldChg>
      <pc:sldChg chg="modSp add del mod">
        <pc:chgData name="Ruffieux Killian" userId="694cb751-e777-4775-8d88-349d562e39ab" providerId="ADAL" clId="{9391491D-90B4-6F47-91F0-687BB876694D}" dt="2024-06-04T14:04:40.107" v="1719" actId="2696"/>
        <pc:sldMkLst>
          <pc:docMk/>
          <pc:sldMk cId="3118950433" sldId="291"/>
        </pc:sldMkLst>
        <pc:spChg chg="mod">
          <ac:chgData name="Ruffieux Killian" userId="694cb751-e777-4775-8d88-349d562e39ab" providerId="ADAL" clId="{9391491D-90B4-6F47-91F0-687BB876694D}" dt="2024-06-04T14:02:50.457" v="1620"/>
          <ac:spMkLst>
            <pc:docMk/>
            <pc:sldMk cId="3118950433" sldId="291"/>
            <ac:spMk id="2" creationId="{83B7F733-5BDB-89FC-D808-F52C5B9B030D}"/>
          </ac:spMkLst>
        </pc:spChg>
        <pc:spChg chg="mod">
          <ac:chgData name="Ruffieux Killian" userId="694cb751-e777-4775-8d88-349d562e39ab" providerId="ADAL" clId="{9391491D-90B4-6F47-91F0-687BB876694D}" dt="2024-06-04T14:03:59.619" v="1717" actId="20577"/>
          <ac:spMkLst>
            <pc:docMk/>
            <pc:sldMk cId="3118950433" sldId="291"/>
            <ac:spMk id="8" creationId="{B58F604F-5028-F867-F494-02D939132FCB}"/>
          </ac:spMkLst>
        </pc:spChg>
      </pc:sldChg>
      <pc:sldChg chg="add">
        <pc:chgData name="Ruffieux Killian" userId="694cb751-e777-4775-8d88-349d562e39ab" providerId="ADAL" clId="{9391491D-90B4-6F47-91F0-687BB876694D}" dt="2024-06-04T13:57:09.518" v="1398"/>
        <pc:sldMkLst>
          <pc:docMk/>
          <pc:sldMk cId="210680576" sldId="292"/>
        </pc:sldMkLst>
      </pc:sldChg>
      <pc:sldChg chg="addSp modSp add mod">
        <pc:chgData name="Ruffieux Killian" userId="694cb751-e777-4775-8d88-349d562e39ab" providerId="ADAL" clId="{9391491D-90B4-6F47-91F0-687BB876694D}" dt="2024-06-04T14:09:00.056" v="1857" actId="14100"/>
        <pc:sldMkLst>
          <pc:docMk/>
          <pc:sldMk cId="1832257629" sldId="293"/>
        </pc:sldMkLst>
        <pc:spChg chg="mod">
          <ac:chgData name="Ruffieux Killian" userId="694cb751-e777-4775-8d88-349d562e39ab" providerId="ADAL" clId="{9391491D-90B4-6F47-91F0-687BB876694D}" dt="2024-06-04T14:08:54.692" v="1855"/>
          <ac:spMkLst>
            <pc:docMk/>
            <pc:sldMk cId="1832257629" sldId="293"/>
            <ac:spMk id="2" creationId="{4C9C8FA5-8E23-5377-077E-A5EB2DEADC0F}"/>
          </ac:spMkLst>
        </pc:spChg>
        <pc:spChg chg="add mod">
          <ac:chgData name="Ruffieux Killian" userId="694cb751-e777-4775-8d88-349d562e39ab" providerId="ADAL" clId="{9391491D-90B4-6F47-91F0-687BB876694D}" dt="2024-06-04T14:06:13.517" v="1731" actId="1037"/>
          <ac:spMkLst>
            <pc:docMk/>
            <pc:sldMk cId="1832257629" sldId="293"/>
            <ac:spMk id="3" creationId="{635329B7-2C21-3F7A-3FC7-48D7FD9E4723}"/>
          </ac:spMkLst>
        </pc:spChg>
        <pc:spChg chg="add mod">
          <ac:chgData name="Ruffieux Killian" userId="694cb751-e777-4775-8d88-349d562e39ab" providerId="ADAL" clId="{9391491D-90B4-6F47-91F0-687BB876694D}" dt="2024-06-04T14:06:17.871" v="1733" actId="1076"/>
          <ac:spMkLst>
            <pc:docMk/>
            <pc:sldMk cId="1832257629" sldId="293"/>
            <ac:spMk id="4" creationId="{CC0F479B-D13D-4994-EAA9-6C3B635C11A4}"/>
          </ac:spMkLst>
        </pc:spChg>
        <pc:picChg chg="add mod modCrop">
          <ac:chgData name="Ruffieux Killian" userId="694cb751-e777-4775-8d88-349d562e39ab" providerId="ADAL" clId="{9391491D-90B4-6F47-91F0-687BB876694D}" dt="2024-06-04T14:08:14.272" v="1834" actId="1076"/>
          <ac:picMkLst>
            <pc:docMk/>
            <pc:sldMk cId="1832257629" sldId="293"/>
            <ac:picMk id="6" creationId="{C1D3DC18-AE5E-319C-AC4A-2F99F33F8261}"/>
          </ac:picMkLst>
        </pc:picChg>
        <pc:cxnChg chg="add mod">
          <ac:chgData name="Ruffieux Killian" userId="694cb751-e777-4775-8d88-349d562e39ab" providerId="ADAL" clId="{9391491D-90B4-6F47-91F0-687BB876694D}" dt="2024-06-04T14:09:00.056" v="1857" actId="14100"/>
          <ac:cxnSpMkLst>
            <pc:docMk/>
            <pc:sldMk cId="1832257629" sldId="293"/>
            <ac:cxnSpMk id="9" creationId="{C50EEB34-771A-2B6C-B281-659C14B1026F}"/>
          </ac:cxnSpMkLst>
        </pc:cxnChg>
        <pc:cxnChg chg="add mod">
          <ac:chgData name="Ruffieux Killian" userId="694cb751-e777-4775-8d88-349d562e39ab" providerId="ADAL" clId="{9391491D-90B4-6F47-91F0-687BB876694D}" dt="2024-06-04T14:08:21.441" v="1835" actId="13822"/>
          <ac:cxnSpMkLst>
            <pc:docMk/>
            <pc:sldMk cId="1832257629" sldId="293"/>
            <ac:cxnSpMk id="13" creationId="{8AF84C58-C335-7C34-B228-B67E87275291}"/>
          </ac:cxnSpMkLst>
        </pc:cxnChg>
      </pc:sldChg>
    </pc:docChg>
  </pc:docChgLst>
  <pc:docChgLst>
    <pc:chgData name="Terceiro Ruben" userId="07aa809e-2be7-4908-8e8d-e1ce6f10b496" providerId="ADAL" clId="{80EBD13E-FFF0-4949-81F4-9534D6F54218}"/>
    <pc:docChg chg="undo redo custSel addSld modSld sldOrd">
      <pc:chgData name="Terceiro Ruben" userId="07aa809e-2be7-4908-8e8d-e1ce6f10b496" providerId="ADAL" clId="{80EBD13E-FFF0-4949-81F4-9534D6F54218}" dt="2024-06-05T16:08:43.200" v="1741" actId="20577"/>
      <pc:docMkLst>
        <pc:docMk/>
      </pc:docMkLst>
      <pc:sldChg chg="addSp delSp modSp mod setBg">
        <pc:chgData name="Terceiro Ruben" userId="07aa809e-2be7-4908-8e8d-e1ce6f10b496" providerId="ADAL" clId="{80EBD13E-FFF0-4949-81F4-9534D6F54218}" dt="2024-06-01T07:44:55.400" v="584" actId="26606"/>
        <pc:sldMkLst>
          <pc:docMk/>
          <pc:sldMk cId="4143013209" sldId="256"/>
        </pc:sldMkLst>
        <pc:spChg chg="add mod ord">
          <ac:chgData name="Terceiro Ruben" userId="07aa809e-2be7-4908-8e8d-e1ce6f10b496" providerId="ADAL" clId="{80EBD13E-FFF0-4949-81F4-9534D6F54218}" dt="2024-06-01T07:44:48.933" v="579" actId="26606"/>
          <ac:spMkLst>
            <pc:docMk/>
            <pc:sldMk cId="4143013209" sldId="256"/>
            <ac:spMk id="2" creationId="{5571FD3B-AFA6-85A5-D4B7-4928CA536BA1}"/>
          </ac:spMkLst>
        </pc:spChg>
        <pc:spChg chg="mod">
          <ac:chgData name="Terceiro Ruben" userId="07aa809e-2be7-4908-8e8d-e1ce6f10b496" providerId="ADAL" clId="{80EBD13E-FFF0-4949-81F4-9534D6F54218}" dt="2024-06-01T07:44:55.400" v="584" actId="26606"/>
          <ac:spMkLst>
            <pc:docMk/>
            <pc:sldMk cId="4143013209" sldId="256"/>
            <ac:spMk id="4" creationId="{6A889305-3B55-3EE2-063B-A984141B1B09}"/>
          </ac:spMkLst>
        </pc:spChg>
        <pc:spChg chg="mod ord">
          <ac:chgData name="Terceiro Ruben" userId="07aa809e-2be7-4908-8e8d-e1ce6f10b496" providerId="ADAL" clId="{80EBD13E-FFF0-4949-81F4-9534D6F54218}" dt="2024-06-01T07:44:55.400" v="584" actId="26606"/>
          <ac:spMkLst>
            <pc:docMk/>
            <pc:sldMk cId="4143013209" sldId="256"/>
            <ac:spMk id="5" creationId="{01D75B08-5A1B-BC76-C482-B1B7DE6E4E4D}"/>
          </ac:spMkLst>
        </pc:spChg>
        <pc:spChg chg="add del">
          <ac:chgData name="Terceiro Ruben" userId="07aa809e-2be7-4908-8e8d-e1ce6f10b496" providerId="ADAL" clId="{80EBD13E-FFF0-4949-81F4-9534D6F54218}" dt="2024-06-01T07:44:48.933" v="579" actId="26606"/>
          <ac:spMkLst>
            <pc:docMk/>
            <pc:sldMk cId="4143013209" sldId="256"/>
            <ac:spMk id="11" creationId="{7A203437-703A-4E00-A8C0-91D328D6C7C7}"/>
          </ac:spMkLst>
        </pc:spChg>
        <pc:spChg chg="add del">
          <ac:chgData name="Terceiro Ruben" userId="07aa809e-2be7-4908-8e8d-e1ce6f10b496" providerId="ADAL" clId="{80EBD13E-FFF0-4949-81F4-9534D6F54218}" dt="2024-06-01T07:44:48.933" v="579" actId="26606"/>
          <ac:spMkLst>
            <pc:docMk/>
            <pc:sldMk cId="4143013209" sldId="256"/>
            <ac:spMk id="13" creationId="{CD84038B-4A56-439B-A184-79B2D4506692}"/>
          </ac:spMkLst>
        </pc:spChg>
        <pc:spChg chg="add del">
          <ac:chgData name="Terceiro Ruben" userId="07aa809e-2be7-4908-8e8d-e1ce6f10b496" providerId="ADAL" clId="{80EBD13E-FFF0-4949-81F4-9534D6F54218}" dt="2024-06-01T07:44:48.933" v="579" actId="26606"/>
          <ac:spMkLst>
            <pc:docMk/>
            <pc:sldMk cId="4143013209" sldId="256"/>
            <ac:spMk id="15" creationId="{4F96EE13-2C4D-4262-812E-DDE5FC35F0AD}"/>
          </ac:spMkLst>
        </pc:spChg>
        <pc:spChg chg="add del">
          <ac:chgData name="Terceiro Ruben" userId="07aa809e-2be7-4908-8e8d-e1ce6f10b496" providerId="ADAL" clId="{80EBD13E-FFF0-4949-81F4-9534D6F54218}" dt="2024-06-01T07:44:53.739" v="581" actId="26606"/>
          <ac:spMkLst>
            <pc:docMk/>
            <pc:sldMk cId="4143013209" sldId="256"/>
            <ac:spMk id="17" creationId="{394842B0-684D-44CC-B4BC-D13331CFD290}"/>
          </ac:spMkLst>
        </pc:spChg>
        <pc:spChg chg="add del">
          <ac:chgData name="Terceiro Ruben" userId="07aa809e-2be7-4908-8e8d-e1ce6f10b496" providerId="ADAL" clId="{80EBD13E-FFF0-4949-81F4-9534D6F54218}" dt="2024-06-01T07:44:53.739" v="581" actId="26606"/>
          <ac:spMkLst>
            <pc:docMk/>
            <pc:sldMk cId="4143013209" sldId="256"/>
            <ac:spMk id="18" creationId="{4C2A3DC3-F495-4B99-9FF3-3FB30D63235E}"/>
          </ac:spMkLst>
        </pc:spChg>
        <pc:spChg chg="add del">
          <ac:chgData name="Terceiro Ruben" userId="07aa809e-2be7-4908-8e8d-e1ce6f10b496" providerId="ADAL" clId="{80EBD13E-FFF0-4949-81F4-9534D6F54218}" dt="2024-06-01T07:44:55.400" v="584" actId="26606"/>
          <ac:spMkLst>
            <pc:docMk/>
            <pc:sldMk cId="4143013209" sldId="256"/>
            <ac:spMk id="20" creationId="{C4879EFC-8E62-4E00-973C-C45EE9EC676D}"/>
          </ac:spMkLst>
        </pc:spChg>
        <pc:spChg chg="add del">
          <ac:chgData name="Terceiro Ruben" userId="07aa809e-2be7-4908-8e8d-e1ce6f10b496" providerId="ADAL" clId="{80EBD13E-FFF0-4949-81F4-9534D6F54218}" dt="2024-06-01T07:44:55.400" v="584" actId="26606"/>
          <ac:spMkLst>
            <pc:docMk/>
            <pc:sldMk cId="4143013209" sldId="256"/>
            <ac:spMk id="21" creationId="{D6A9C53F-5F90-40A5-8C85-5412D39C8C68}"/>
          </ac:spMkLst>
        </pc:spChg>
        <pc:picChg chg="add mod ord">
          <ac:chgData name="Terceiro Ruben" userId="07aa809e-2be7-4908-8e8d-e1ce6f10b496" providerId="ADAL" clId="{80EBD13E-FFF0-4949-81F4-9534D6F54218}" dt="2024-06-01T07:44:55.400" v="584" actId="26606"/>
          <ac:picMkLst>
            <pc:docMk/>
            <pc:sldMk cId="4143013209" sldId="256"/>
            <ac:picMk id="3" creationId="{2DB5FB9C-F975-7BC1-C5B8-200E7BFBFC8D}"/>
          </ac:picMkLst>
        </pc:picChg>
        <pc:picChg chg="mod">
          <ac:chgData name="Terceiro Ruben" userId="07aa809e-2be7-4908-8e8d-e1ce6f10b496" providerId="ADAL" clId="{80EBD13E-FFF0-4949-81F4-9534D6F54218}" dt="2024-06-01T07:44:55.400" v="584" actId="26606"/>
          <ac:picMkLst>
            <pc:docMk/>
            <pc:sldMk cId="4143013209" sldId="256"/>
            <ac:picMk id="6" creationId="{C0772FD3-A198-4DA4-D2A4-8FB9823A5728}"/>
          </ac:picMkLst>
        </pc:picChg>
      </pc:sldChg>
      <pc:sldChg chg="addSp delSp modSp mod setBg">
        <pc:chgData name="Terceiro Ruben" userId="07aa809e-2be7-4908-8e8d-e1ce6f10b496" providerId="ADAL" clId="{80EBD13E-FFF0-4949-81F4-9534D6F54218}" dt="2024-06-05T16:03:02.956" v="1700" actId="20577"/>
        <pc:sldMkLst>
          <pc:docMk/>
          <pc:sldMk cId="2347238142" sldId="259"/>
        </pc:sldMkLst>
        <pc:spChg chg="mod">
          <ac:chgData name="Terceiro Ruben" userId="07aa809e-2be7-4908-8e8d-e1ce6f10b496" providerId="ADAL" clId="{80EBD13E-FFF0-4949-81F4-9534D6F54218}" dt="2024-06-04T14:23:21.799" v="1607" actId="26606"/>
          <ac:spMkLst>
            <pc:docMk/>
            <pc:sldMk cId="2347238142" sldId="259"/>
            <ac:spMk id="2" creationId="{40465A99-0E74-DB04-AE39-A75BAB3A542A}"/>
          </ac:spMkLst>
        </pc:spChg>
        <pc:spChg chg="del mod">
          <ac:chgData name="Terceiro Ruben" userId="07aa809e-2be7-4908-8e8d-e1ce6f10b496" providerId="ADAL" clId="{80EBD13E-FFF0-4949-81F4-9534D6F54218}" dt="2024-06-01T15:44:32.309" v="1600" actId="478"/>
          <ac:spMkLst>
            <pc:docMk/>
            <pc:sldMk cId="2347238142" sldId="259"/>
            <ac:spMk id="3" creationId="{31810611-E64E-DE70-A20E-AE90EC334843}"/>
          </ac:spMkLst>
        </pc:spChg>
        <pc:spChg chg="add del mod">
          <ac:chgData name="Terceiro Ruben" userId="07aa809e-2be7-4908-8e8d-e1ce6f10b496" providerId="ADAL" clId="{80EBD13E-FFF0-4949-81F4-9534D6F54218}" dt="2024-06-01T15:44:34.938" v="1601" actId="478"/>
          <ac:spMkLst>
            <pc:docMk/>
            <pc:sldMk cId="2347238142" sldId="259"/>
            <ac:spMk id="7" creationId="{6AC0F86F-1E1D-BD97-4355-6DEDE8CCAB3E}"/>
          </ac:spMkLst>
        </pc:spChg>
        <pc:spChg chg="add">
          <ac:chgData name="Terceiro Ruben" userId="07aa809e-2be7-4908-8e8d-e1ce6f10b496" providerId="ADAL" clId="{80EBD13E-FFF0-4949-81F4-9534D6F54218}" dt="2024-06-04T14:23:21.799" v="1607" actId="26606"/>
          <ac:spMkLst>
            <pc:docMk/>
            <pc:sldMk cId="2347238142" sldId="259"/>
            <ac:spMk id="8" creationId="{6753252F-4873-4F63-801D-CC719279A7D5}"/>
          </ac:spMkLst>
        </pc:spChg>
        <pc:spChg chg="add">
          <ac:chgData name="Terceiro Ruben" userId="07aa809e-2be7-4908-8e8d-e1ce6f10b496" providerId="ADAL" clId="{80EBD13E-FFF0-4949-81F4-9534D6F54218}" dt="2024-06-04T14:23:21.799" v="1607" actId="26606"/>
          <ac:spMkLst>
            <pc:docMk/>
            <pc:sldMk cId="2347238142" sldId="259"/>
            <ac:spMk id="9" creationId="{047C8CCB-F95D-4249-92DD-651249D3535A}"/>
          </ac:spMkLst>
        </pc:spChg>
        <pc:spChg chg="add del">
          <ac:chgData name="Terceiro Ruben" userId="07aa809e-2be7-4908-8e8d-e1ce6f10b496" providerId="ADAL" clId="{80EBD13E-FFF0-4949-81F4-9534D6F54218}" dt="2024-06-01T08:15:11.655" v="586" actId="26606"/>
          <ac:spMkLst>
            <pc:docMk/>
            <pc:sldMk cId="2347238142" sldId="259"/>
            <ac:spMk id="10" creationId="{A8384FB5-9ADC-4DDC-881B-597D56F5B15D}"/>
          </ac:spMkLst>
        </pc:spChg>
        <pc:spChg chg="add del">
          <ac:chgData name="Terceiro Ruben" userId="07aa809e-2be7-4908-8e8d-e1ce6f10b496" providerId="ADAL" clId="{80EBD13E-FFF0-4949-81F4-9534D6F54218}" dt="2024-06-01T08:15:11.655" v="586" actId="26606"/>
          <ac:spMkLst>
            <pc:docMk/>
            <pc:sldMk cId="2347238142" sldId="259"/>
            <ac:spMk id="12" creationId="{1199E1B1-A8C0-4FE8-A5A8-1CB41D69F857}"/>
          </ac:spMkLst>
        </pc:spChg>
        <pc:spChg chg="add del">
          <ac:chgData name="Terceiro Ruben" userId="07aa809e-2be7-4908-8e8d-e1ce6f10b496" providerId="ADAL" clId="{80EBD13E-FFF0-4949-81F4-9534D6F54218}" dt="2024-06-01T08:15:11.655" v="586" actId="26606"/>
          <ac:spMkLst>
            <pc:docMk/>
            <pc:sldMk cId="2347238142" sldId="259"/>
            <ac:spMk id="14" creationId="{84A8DE83-DE75-4B41-9DB4-A7EC0B0DEC0B}"/>
          </ac:spMkLst>
        </pc:spChg>
        <pc:spChg chg="add del">
          <ac:chgData name="Terceiro Ruben" userId="07aa809e-2be7-4908-8e8d-e1ce6f10b496" providerId="ADAL" clId="{80EBD13E-FFF0-4949-81F4-9534D6F54218}" dt="2024-06-01T08:15:11.655" v="586" actId="26606"/>
          <ac:spMkLst>
            <pc:docMk/>
            <pc:sldMk cId="2347238142" sldId="259"/>
            <ac:spMk id="16" creationId="{A7009A0A-BEF5-4EAC-AF15-E4F9F002E239}"/>
          </ac:spMkLst>
        </pc:spChg>
        <pc:graphicFrameChg chg="add del mod modGraphic">
          <ac:chgData name="Terceiro Ruben" userId="07aa809e-2be7-4908-8e8d-e1ce6f10b496" providerId="ADAL" clId="{80EBD13E-FFF0-4949-81F4-9534D6F54218}" dt="2024-05-31T17:14:30.651" v="140" actId="3680"/>
          <ac:graphicFrameMkLst>
            <pc:docMk/>
            <pc:sldMk cId="2347238142" sldId="259"/>
            <ac:graphicFrameMk id="4" creationId="{2D756211-BA46-752C-0BC3-F9898F33E78D}"/>
          </ac:graphicFrameMkLst>
        </pc:graphicFrameChg>
        <pc:graphicFrameChg chg="add mod modGraphic">
          <ac:chgData name="Terceiro Ruben" userId="07aa809e-2be7-4908-8e8d-e1ce6f10b496" providerId="ADAL" clId="{80EBD13E-FFF0-4949-81F4-9534D6F54218}" dt="2024-06-05T16:03:02.956" v="1700" actId="20577"/>
          <ac:graphicFrameMkLst>
            <pc:docMk/>
            <pc:sldMk cId="2347238142" sldId="259"/>
            <ac:graphicFrameMk id="5" creationId="{F87B302A-8824-AC40-7D2B-E5F6C0D18BE5}"/>
          </ac:graphicFrameMkLst>
        </pc:graphicFrameChg>
      </pc:sldChg>
      <pc:sldChg chg="addSp delSp modSp mod">
        <pc:chgData name="Terceiro Ruben" userId="07aa809e-2be7-4908-8e8d-e1ce6f10b496" providerId="ADAL" clId="{80EBD13E-FFF0-4949-81F4-9534D6F54218}" dt="2024-06-01T15:11:11.256" v="1077" actId="20577"/>
        <pc:sldMkLst>
          <pc:docMk/>
          <pc:sldMk cId="328450825" sldId="261"/>
        </pc:sldMkLst>
        <pc:spChg chg="add del mod">
          <ac:chgData name="Terceiro Ruben" userId="07aa809e-2be7-4908-8e8d-e1ce6f10b496" providerId="ADAL" clId="{80EBD13E-FFF0-4949-81F4-9534D6F54218}" dt="2024-05-31T19:22:14.341" v="475"/>
          <ac:spMkLst>
            <pc:docMk/>
            <pc:sldMk cId="328450825" sldId="261"/>
            <ac:spMk id="3" creationId="{B661D107-3EC9-802E-496F-95AB34527057}"/>
          </ac:spMkLst>
        </pc:spChg>
        <pc:spChg chg="add del mod">
          <ac:chgData name="Terceiro Ruben" userId="07aa809e-2be7-4908-8e8d-e1ce6f10b496" providerId="ADAL" clId="{80EBD13E-FFF0-4949-81F4-9534D6F54218}" dt="2024-06-01T12:41:19.888" v="635"/>
          <ac:spMkLst>
            <pc:docMk/>
            <pc:sldMk cId="328450825" sldId="261"/>
            <ac:spMk id="4" creationId="{EFA18CF6-F565-B1DA-5BDA-689C32AE6E99}"/>
          </ac:spMkLst>
        </pc:spChg>
        <pc:spChg chg="add mod">
          <ac:chgData name="Terceiro Ruben" userId="07aa809e-2be7-4908-8e8d-e1ce6f10b496" providerId="ADAL" clId="{80EBD13E-FFF0-4949-81F4-9534D6F54218}" dt="2024-06-01T13:09:18.134" v="759" actId="1076"/>
          <ac:spMkLst>
            <pc:docMk/>
            <pc:sldMk cId="328450825" sldId="261"/>
            <ac:spMk id="10" creationId="{49B8C295-EE25-1CD0-D3A9-0C4DF97AAFA7}"/>
          </ac:spMkLst>
        </pc:spChg>
        <pc:spChg chg="add del">
          <ac:chgData name="Terceiro Ruben" userId="07aa809e-2be7-4908-8e8d-e1ce6f10b496" providerId="ADAL" clId="{80EBD13E-FFF0-4949-81F4-9534D6F54218}" dt="2024-06-01T13:05:32.009" v="720" actId="22"/>
          <ac:spMkLst>
            <pc:docMk/>
            <pc:sldMk cId="328450825" sldId="261"/>
            <ac:spMk id="18" creationId="{997A4B9E-DA8B-3D33-E40B-BCDDB4244D3A}"/>
          </ac:spMkLst>
        </pc:spChg>
        <pc:spChg chg="add mod">
          <ac:chgData name="Terceiro Ruben" userId="07aa809e-2be7-4908-8e8d-e1ce6f10b496" providerId="ADAL" clId="{80EBD13E-FFF0-4949-81F4-9534D6F54218}" dt="2024-06-01T13:09:12.506" v="757" actId="1076"/>
          <ac:spMkLst>
            <pc:docMk/>
            <pc:sldMk cId="328450825" sldId="261"/>
            <ac:spMk id="20" creationId="{364E26E9-4DF8-8C45-02FB-94FC0026849F}"/>
          </ac:spMkLst>
        </pc:spChg>
        <pc:spChg chg="add mod">
          <ac:chgData name="Terceiro Ruben" userId="07aa809e-2be7-4908-8e8d-e1ce6f10b496" providerId="ADAL" clId="{80EBD13E-FFF0-4949-81F4-9534D6F54218}" dt="2024-06-01T15:11:11.256" v="1077" actId="20577"/>
          <ac:spMkLst>
            <pc:docMk/>
            <pc:sldMk cId="328450825" sldId="261"/>
            <ac:spMk id="22" creationId="{CF01C354-3FF6-4959-3BCA-31E4F4031F2F}"/>
          </ac:spMkLst>
        </pc:spChg>
        <pc:picChg chg="mod">
          <ac:chgData name="Terceiro Ruben" userId="07aa809e-2be7-4908-8e8d-e1ce6f10b496" providerId="ADAL" clId="{80EBD13E-FFF0-4949-81F4-9534D6F54218}" dt="2024-06-01T12:38:57.549" v="613" actId="1076"/>
          <ac:picMkLst>
            <pc:docMk/>
            <pc:sldMk cId="328450825" sldId="261"/>
            <ac:picMk id="5" creationId="{E60DFC2F-1C8C-8BB4-7F60-CBDC896CF4EB}"/>
          </ac:picMkLst>
        </pc:picChg>
        <pc:picChg chg="mod">
          <ac:chgData name="Terceiro Ruben" userId="07aa809e-2be7-4908-8e8d-e1ce6f10b496" providerId="ADAL" clId="{80EBD13E-FFF0-4949-81F4-9534D6F54218}" dt="2024-06-01T12:39:49.132" v="623" actId="1076"/>
          <ac:picMkLst>
            <pc:docMk/>
            <pc:sldMk cId="328450825" sldId="261"/>
            <ac:picMk id="7" creationId="{5B446E97-8994-792F-19E8-09E2FD55344A}"/>
          </ac:picMkLst>
        </pc:picChg>
        <pc:picChg chg="add mod ord">
          <ac:chgData name="Terceiro Ruben" userId="07aa809e-2be7-4908-8e8d-e1ce6f10b496" providerId="ADAL" clId="{80EBD13E-FFF0-4949-81F4-9534D6F54218}" dt="2024-06-01T12:40:40.986" v="630" actId="167"/>
          <ac:picMkLst>
            <pc:docMk/>
            <pc:sldMk cId="328450825" sldId="261"/>
            <ac:picMk id="8" creationId="{9D7DF4CB-B499-92A7-0DD5-659B39C95FD6}"/>
          </ac:picMkLst>
        </pc:picChg>
        <pc:picChg chg="add mod">
          <ac:chgData name="Terceiro Ruben" userId="07aa809e-2be7-4908-8e8d-e1ce6f10b496" providerId="ADAL" clId="{80EBD13E-FFF0-4949-81F4-9534D6F54218}" dt="2024-06-01T12:42:02.648" v="645" actId="1076"/>
          <ac:picMkLst>
            <pc:docMk/>
            <pc:sldMk cId="328450825" sldId="261"/>
            <ac:picMk id="12" creationId="{6EF5BAB5-6C47-F82E-CB3C-A1645A4E3AC4}"/>
          </ac:picMkLst>
        </pc:picChg>
        <pc:picChg chg="add del mod">
          <ac:chgData name="Terceiro Ruben" userId="07aa809e-2be7-4908-8e8d-e1ce6f10b496" providerId="ADAL" clId="{80EBD13E-FFF0-4949-81F4-9534D6F54218}" dt="2024-06-01T12:54:02.083" v="708" actId="478"/>
          <ac:picMkLst>
            <pc:docMk/>
            <pc:sldMk cId="328450825" sldId="261"/>
            <ac:picMk id="14" creationId="{C91999B1-D2DD-444E-90FA-D0899204920E}"/>
          </ac:picMkLst>
        </pc:picChg>
        <pc:picChg chg="add mod">
          <ac:chgData name="Terceiro Ruben" userId="07aa809e-2be7-4908-8e8d-e1ce6f10b496" providerId="ADAL" clId="{80EBD13E-FFF0-4949-81F4-9534D6F54218}" dt="2024-06-01T12:42:15.283" v="646" actId="1076"/>
          <ac:picMkLst>
            <pc:docMk/>
            <pc:sldMk cId="328450825" sldId="261"/>
            <ac:picMk id="16" creationId="{4CED2EBD-63B1-426F-BD5E-2FDFA156680D}"/>
          </ac:picMkLst>
        </pc:picChg>
      </pc:sldChg>
      <pc:sldChg chg="addSp delSp modSp mod">
        <pc:chgData name="Terceiro Ruben" userId="07aa809e-2be7-4908-8e8d-e1ce6f10b496" providerId="ADAL" clId="{80EBD13E-FFF0-4949-81F4-9534D6F54218}" dt="2024-06-04T14:26:57.573" v="1688" actId="20577"/>
        <pc:sldMkLst>
          <pc:docMk/>
          <pc:sldMk cId="426025577" sldId="263"/>
        </pc:sldMkLst>
        <pc:spChg chg="add del mod">
          <ac:chgData name="Terceiro Ruben" userId="07aa809e-2be7-4908-8e8d-e1ce6f10b496" providerId="ADAL" clId="{80EBD13E-FFF0-4949-81F4-9534D6F54218}" dt="2024-06-01T12:42:28.233" v="649" actId="478"/>
          <ac:spMkLst>
            <pc:docMk/>
            <pc:sldMk cId="426025577" sldId="263"/>
            <ac:spMk id="4" creationId="{6CFF6C3F-6486-D3D6-DD98-96967ECD0E72}"/>
          </ac:spMkLst>
        </pc:spChg>
        <pc:spChg chg="add mod">
          <ac:chgData name="Terceiro Ruben" userId="07aa809e-2be7-4908-8e8d-e1ce6f10b496" providerId="ADAL" clId="{80EBD13E-FFF0-4949-81F4-9534D6F54218}" dt="2024-06-01T15:28:22.041" v="1096" actId="1076"/>
          <ac:spMkLst>
            <pc:docMk/>
            <pc:sldMk cId="426025577" sldId="263"/>
            <ac:spMk id="7" creationId="{D7DD473B-90FE-C0A7-CED7-56C2E640781F}"/>
          </ac:spMkLst>
        </pc:spChg>
        <pc:spChg chg="add">
          <ac:chgData name="Terceiro Ruben" userId="07aa809e-2be7-4908-8e8d-e1ce6f10b496" providerId="ADAL" clId="{80EBD13E-FFF0-4949-81F4-9534D6F54218}" dt="2024-06-01T12:50:47.897" v="678"/>
          <ac:spMkLst>
            <pc:docMk/>
            <pc:sldMk cId="426025577" sldId="263"/>
            <ac:spMk id="11" creationId="{8E3313AE-49F4-EB53-9C40-406D16D771FD}"/>
          </ac:spMkLst>
        </pc:spChg>
        <pc:spChg chg="add mod">
          <ac:chgData name="Terceiro Ruben" userId="07aa809e-2be7-4908-8e8d-e1ce6f10b496" providerId="ADAL" clId="{80EBD13E-FFF0-4949-81F4-9534D6F54218}" dt="2024-06-01T12:51:11.562" v="680" actId="20577"/>
          <ac:spMkLst>
            <pc:docMk/>
            <pc:sldMk cId="426025577" sldId="263"/>
            <ac:spMk id="12" creationId="{08E4C7DF-D81A-1F6F-2D8E-1C26D18DF0AF}"/>
          </ac:spMkLst>
        </pc:spChg>
        <pc:spChg chg="add mod">
          <ac:chgData name="Terceiro Ruben" userId="07aa809e-2be7-4908-8e8d-e1ce6f10b496" providerId="ADAL" clId="{80EBD13E-FFF0-4949-81F4-9534D6F54218}" dt="2024-06-01T15:28:36.119" v="1097" actId="1076"/>
          <ac:spMkLst>
            <pc:docMk/>
            <pc:sldMk cId="426025577" sldId="263"/>
            <ac:spMk id="14" creationId="{B1FBB45B-23DA-FF81-E543-9FFC9C311C6D}"/>
          </ac:spMkLst>
        </pc:spChg>
        <pc:spChg chg="add mod">
          <ac:chgData name="Terceiro Ruben" userId="07aa809e-2be7-4908-8e8d-e1ce6f10b496" providerId="ADAL" clId="{80EBD13E-FFF0-4949-81F4-9534D6F54218}" dt="2024-06-04T14:26:57.573" v="1688" actId="20577"/>
          <ac:spMkLst>
            <pc:docMk/>
            <pc:sldMk cId="426025577" sldId="263"/>
            <ac:spMk id="16" creationId="{853CBA73-E504-2682-036D-B5D78B4FDB68}"/>
          </ac:spMkLst>
        </pc:spChg>
        <pc:picChg chg="mod">
          <ac:chgData name="Terceiro Ruben" userId="07aa809e-2be7-4908-8e8d-e1ce6f10b496" providerId="ADAL" clId="{80EBD13E-FFF0-4949-81F4-9534D6F54218}" dt="2024-06-04T14:26:32.845" v="1654" actId="1076"/>
          <ac:picMkLst>
            <pc:docMk/>
            <pc:sldMk cId="426025577" sldId="263"/>
            <ac:picMk id="5" creationId="{7BC0CB9A-A84E-1E43-6A33-37BE09C371ED}"/>
          </ac:picMkLst>
        </pc:picChg>
        <pc:picChg chg="add del mod">
          <ac:chgData name="Terceiro Ruben" userId="07aa809e-2be7-4908-8e8d-e1ce6f10b496" providerId="ADAL" clId="{80EBD13E-FFF0-4949-81F4-9534D6F54218}" dt="2024-06-01T12:42:34.020" v="651" actId="478"/>
          <ac:picMkLst>
            <pc:docMk/>
            <pc:sldMk cId="426025577" sldId="263"/>
            <ac:picMk id="6" creationId="{151C7270-44E9-3C83-ED63-A60C253C5911}"/>
          </ac:picMkLst>
        </pc:picChg>
        <pc:picChg chg="add mod">
          <ac:chgData name="Terceiro Ruben" userId="07aa809e-2be7-4908-8e8d-e1ce6f10b496" providerId="ADAL" clId="{80EBD13E-FFF0-4949-81F4-9534D6F54218}" dt="2024-06-01T15:28:36.119" v="1097" actId="1076"/>
          <ac:picMkLst>
            <pc:docMk/>
            <pc:sldMk cId="426025577" sldId="263"/>
            <ac:picMk id="8" creationId="{5FA53ED7-7B0F-3F5B-5ED3-2BB64FC42A24}"/>
          </ac:picMkLst>
        </pc:picChg>
        <pc:picChg chg="add mod">
          <ac:chgData name="Terceiro Ruben" userId="07aa809e-2be7-4908-8e8d-e1ce6f10b496" providerId="ADAL" clId="{80EBD13E-FFF0-4949-81F4-9534D6F54218}" dt="2024-06-01T12:52:27.259" v="703" actId="1076"/>
          <ac:picMkLst>
            <pc:docMk/>
            <pc:sldMk cId="426025577" sldId="263"/>
            <ac:picMk id="9" creationId="{6AB1A9F1-ECD5-7009-3889-37A5F4B3F50D}"/>
          </ac:picMkLst>
        </pc:picChg>
        <pc:picChg chg="add mod">
          <ac:chgData name="Terceiro Ruben" userId="07aa809e-2be7-4908-8e8d-e1ce6f10b496" providerId="ADAL" clId="{80EBD13E-FFF0-4949-81F4-9534D6F54218}" dt="2024-06-01T15:27:50.421" v="1092" actId="1076"/>
          <ac:picMkLst>
            <pc:docMk/>
            <pc:sldMk cId="426025577" sldId="263"/>
            <ac:picMk id="10" creationId="{C3F8D268-984E-2454-2CE9-45D418CF9DDE}"/>
          </ac:picMkLst>
        </pc:picChg>
      </pc:sldChg>
      <pc:sldChg chg="addSp delSp modSp mod modNotesTx">
        <pc:chgData name="Terceiro Ruben" userId="07aa809e-2be7-4908-8e8d-e1ce6f10b496" providerId="ADAL" clId="{80EBD13E-FFF0-4949-81F4-9534D6F54218}" dt="2024-06-05T16:08:43.200" v="1741" actId="20577"/>
        <pc:sldMkLst>
          <pc:docMk/>
          <pc:sldMk cId="269273709" sldId="264"/>
        </pc:sldMkLst>
        <pc:spChg chg="add mod">
          <ac:chgData name="Terceiro Ruben" userId="07aa809e-2be7-4908-8e8d-e1ce6f10b496" providerId="ADAL" clId="{80EBD13E-FFF0-4949-81F4-9534D6F54218}" dt="2024-06-01T14:44:52.009" v="849" actId="20577"/>
          <ac:spMkLst>
            <pc:docMk/>
            <pc:sldMk cId="269273709" sldId="264"/>
            <ac:spMk id="3" creationId="{EAB23FB1-8CCD-4294-AF65-D7EB2982A525}"/>
          </ac:spMkLst>
        </pc:spChg>
        <pc:spChg chg="add mod">
          <ac:chgData name="Terceiro Ruben" userId="07aa809e-2be7-4908-8e8d-e1ce6f10b496" providerId="ADAL" clId="{80EBD13E-FFF0-4949-81F4-9534D6F54218}" dt="2024-06-01T13:38:06.157" v="807" actId="1076"/>
          <ac:spMkLst>
            <pc:docMk/>
            <pc:sldMk cId="269273709" sldId="264"/>
            <ac:spMk id="9" creationId="{055ED117-D9AA-A25D-7869-D85F3512050F}"/>
          </ac:spMkLst>
        </pc:spChg>
        <pc:spChg chg="add del mod">
          <ac:chgData name="Terceiro Ruben" userId="07aa809e-2be7-4908-8e8d-e1ce6f10b496" providerId="ADAL" clId="{80EBD13E-FFF0-4949-81F4-9534D6F54218}" dt="2024-06-01T14:43:55.848" v="825" actId="22"/>
          <ac:spMkLst>
            <pc:docMk/>
            <pc:sldMk cId="269273709" sldId="264"/>
            <ac:spMk id="11" creationId="{F490CE60-ABA5-6103-3D4F-53FF7E80FF23}"/>
          </ac:spMkLst>
        </pc:spChg>
        <pc:spChg chg="add mod">
          <ac:chgData name="Terceiro Ruben" userId="07aa809e-2be7-4908-8e8d-e1ce6f10b496" providerId="ADAL" clId="{80EBD13E-FFF0-4949-81F4-9534D6F54218}" dt="2024-06-01T15:07:46.465" v="969" actId="20577"/>
          <ac:spMkLst>
            <pc:docMk/>
            <pc:sldMk cId="269273709" sldId="264"/>
            <ac:spMk id="13" creationId="{D5020BEE-34ED-3CAC-C784-98EB24D3A018}"/>
          </ac:spMkLst>
        </pc:spChg>
        <pc:picChg chg="add mod">
          <ac:chgData name="Terceiro Ruben" userId="07aa809e-2be7-4908-8e8d-e1ce6f10b496" providerId="ADAL" clId="{80EBD13E-FFF0-4949-81F4-9534D6F54218}" dt="2024-06-01T13:38:06.157" v="807" actId="1076"/>
          <ac:picMkLst>
            <pc:docMk/>
            <pc:sldMk cId="269273709" sldId="264"/>
            <ac:picMk id="4" creationId="{72BAE455-1D61-5CE9-3B85-92278E8FB956}"/>
          </ac:picMkLst>
        </pc:picChg>
        <pc:picChg chg="mod">
          <ac:chgData name="Terceiro Ruben" userId="07aa809e-2be7-4908-8e8d-e1ce6f10b496" providerId="ADAL" clId="{80EBD13E-FFF0-4949-81F4-9534D6F54218}" dt="2024-06-01T13:37:57.725" v="806" actId="1076"/>
          <ac:picMkLst>
            <pc:docMk/>
            <pc:sldMk cId="269273709" sldId="264"/>
            <ac:picMk id="5" creationId="{503049A7-DCB0-70D9-6866-BFAD26CC8D21}"/>
          </ac:picMkLst>
        </pc:picChg>
        <pc:picChg chg="add mod">
          <ac:chgData name="Terceiro Ruben" userId="07aa809e-2be7-4908-8e8d-e1ce6f10b496" providerId="ADAL" clId="{80EBD13E-FFF0-4949-81F4-9534D6F54218}" dt="2024-06-01T13:38:06.157" v="807" actId="1076"/>
          <ac:picMkLst>
            <pc:docMk/>
            <pc:sldMk cId="269273709" sldId="264"/>
            <ac:picMk id="6" creationId="{4519B55F-E32E-4DF1-A83F-6194CDBC109F}"/>
          </ac:picMkLst>
        </pc:picChg>
        <pc:picChg chg="mod">
          <ac:chgData name="Terceiro Ruben" userId="07aa809e-2be7-4908-8e8d-e1ce6f10b496" providerId="ADAL" clId="{80EBD13E-FFF0-4949-81F4-9534D6F54218}" dt="2024-06-01T13:07:06.659" v="744" actId="14100"/>
          <ac:picMkLst>
            <pc:docMk/>
            <pc:sldMk cId="269273709" sldId="264"/>
            <ac:picMk id="7" creationId="{DE6505A3-B9DA-B5AA-EDD0-8476604771C7}"/>
          </ac:picMkLst>
        </pc:picChg>
        <pc:picChg chg="add mod">
          <ac:chgData name="Terceiro Ruben" userId="07aa809e-2be7-4908-8e8d-e1ce6f10b496" providerId="ADAL" clId="{80EBD13E-FFF0-4949-81F4-9534D6F54218}" dt="2024-06-01T13:38:06.157" v="807" actId="1076"/>
          <ac:picMkLst>
            <pc:docMk/>
            <pc:sldMk cId="269273709" sldId="264"/>
            <ac:picMk id="8" creationId="{D13AE8A7-2B22-8737-11FC-B9E49CAA1560}"/>
          </ac:picMkLst>
        </pc:picChg>
      </pc:sldChg>
      <pc:sldChg chg="addSp delSp modSp mod modNotesTx">
        <pc:chgData name="Terceiro Ruben" userId="07aa809e-2be7-4908-8e8d-e1ce6f10b496" providerId="ADAL" clId="{80EBD13E-FFF0-4949-81F4-9534D6F54218}" dt="2024-06-05T16:08:30.057" v="1737" actId="20577"/>
        <pc:sldMkLst>
          <pc:docMk/>
          <pc:sldMk cId="29438106" sldId="265"/>
        </pc:sldMkLst>
        <pc:spChg chg="del">
          <ac:chgData name="Terceiro Ruben" userId="07aa809e-2be7-4908-8e8d-e1ce6f10b496" providerId="ADAL" clId="{80EBD13E-FFF0-4949-81F4-9534D6F54218}" dt="2024-05-31T16:58:43.899" v="0" actId="22"/>
          <ac:spMkLst>
            <pc:docMk/>
            <pc:sldMk cId="29438106" sldId="265"/>
            <ac:spMk id="3" creationId="{31810611-E64E-DE70-A20E-AE90EC334843}"/>
          </ac:spMkLst>
        </pc:spChg>
        <pc:spChg chg="add mod">
          <ac:chgData name="Terceiro Ruben" userId="07aa809e-2be7-4908-8e8d-e1ce6f10b496" providerId="ADAL" clId="{80EBD13E-FFF0-4949-81F4-9534D6F54218}" dt="2024-06-01T15:11:59.939" v="1085" actId="1076"/>
          <ac:spMkLst>
            <pc:docMk/>
            <pc:sldMk cId="29438106" sldId="265"/>
            <ac:spMk id="9" creationId="{79625A21-BAB5-14F0-94E3-A64B1983A902}"/>
          </ac:spMkLst>
        </pc:spChg>
        <pc:spChg chg="add mod">
          <ac:chgData name="Terceiro Ruben" userId="07aa809e-2be7-4908-8e8d-e1ce6f10b496" providerId="ADAL" clId="{80EBD13E-FFF0-4949-81F4-9534D6F54218}" dt="2024-06-01T15:06:09.079" v="909" actId="1076"/>
          <ac:spMkLst>
            <pc:docMk/>
            <pc:sldMk cId="29438106" sldId="265"/>
            <ac:spMk id="10" creationId="{AB9EB179-DD3E-FBBC-F8BF-F723F626093C}"/>
          </ac:spMkLst>
        </pc:spChg>
        <pc:spChg chg="add del mod">
          <ac:chgData name="Terceiro Ruben" userId="07aa809e-2be7-4908-8e8d-e1ce6f10b496" providerId="ADAL" clId="{80EBD13E-FFF0-4949-81F4-9534D6F54218}" dt="2024-06-01T15:05:10.128" v="895" actId="478"/>
          <ac:spMkLst>
            <pc:docMk/>
            <pc:sldMk cId="29438106" sldId="265"/>
            <ac:spMk id="15" creationId="{73DAF19C-904E-EBD0-2343-0926314992F8}"/>
          </ac:spMkLst>
        </pc:spChg>
        <pc:spChg chg="add del">
          <ac:chgData name="Terceiro Ruben" userId="07aa809e-2be7-4908-8e8d-e1ce6f10b496" providerId="ADAL" clId="{80EBD13E-FFF0-4949-81F4-9534D6F54218}" dt="2024-06-01T13:10:14.696" v="764" actId="22"/>
          <ac:spMkLst>
            <pc:docMk/>
            <pc:sldMk cId="29438106" sldId="265"/>
            <ac:spMk id="17" creationId="{3327C5C6-F3AD-3287-902F-E702D1CCF641}"/>
          </ac:spMkLst>
        </pc:spChg>
        <pc:spChg chg="add mod">
          <ac:chgData name="Terceiro Ruben" userId="07aa809e-2be7-4908-8e8d-e1ce6f10b496" providerId="ADAL" clId="{80EBD13E-FFF0-4949-81F4-9534D6F54218}" dt="2024-06-01T15:06:00.061" v="908" actId="14100"/>
          <ac:spMkLst>
            <pc:docMk/>
            <pc:sldMk cId="29438106" sldId="265"/>
            <ac:spMk id="19" creationId="{847B2568-9E26-2AE2-4000-FB63A420A728}"/>
          </ac:spMkLst>
        </pc:spChg>
        <pc:spChg chg="add mod">
          <ac:chgData name="Terceiro Ruben" userId="07aa809e-2be7-4908-8e8d-e1ce6f10b496" providerId="ADAL" clId="{80EBD13E-FFF0-4949-81F4-9534D6F54218}" dt="2024-06-01T15:10:16.145" v="1035" actId="1076"/>
          <ac:spMkLst>
            <pc:docMk/>
            <pc:sldMk cId="29438106" sldId="265"/>
            <ac:spMk id="21" creationId="{C7CDA4F8-6168-DA4F-D9C1-18BC9B8E38A5}"/>
          </ac:spMkLst>
        </pc:spChg>
        <pc:picChg chg="add mod ord">
          <ac:chgData name="Terceiro Ruben" userId="07aa809e-2be7-4908-8e8d-e1ce6f10b496" providerId="ADAL" clId="{80EBD13E-FFF0-4949-81F4-9534D6F54218}" dt="2024-06-01T15:11:56.816" v="1084" actId="1076"/>
          <ac:picMkLst>
            <pc:docMk/>
            <pc:sldMk cId="29438106" sldId="265"/>
            <ac:picMk id="5" creationId="{48DE95E2-96BA-F87B-B3CF-200EF2D1E9B4}"/>
          </ac:picMkLst>
        </pc:picChg>
        <pc:picChg chg="add mod">
          <ac:chgData name="Terceiro Ruben" userId="07aa809e-2be7-4908-8e8d-e1ce6f10b496" providerId="ADAL" clId="{80EBD13E-FFF0-4949-81F4-9534D6F54218}" dt="2024-06-01T12:48:49.530" v="677" actId="14100"/>
          <ac:picMkLst>
            <pc:docMk/>
            <pc:sldMk cId="29438106" sldId="265"/>
            <ac:picMk id="7" creationId="{D6F9F9CF-260D-46B5-B45A-9CCDCEB45D8C}"/>
          </ac:picMkLst>
        </pc:picChg>
        <pc:picChg chg="add mod">
          <ac:chgData name="Terceiro Ruben" userId="07aa809e-2be7-4908-8e8d-e1ce6f10b496" providerId="ADAL" clId="{80EBD13E-FFF0-4949-81F4-9534D6F54218}" dt="2024-06-01T12:44:02.124" v="667" actId="1076"/>
          <ac:picMkLst>
            <pc:docMk/>
            <pc:sldMk cId="29438106" sldId="265"/>
            <ac:picMk id="11" creationId="{6DF5A436-8E98-24A0-94A7-02C48EFECC35}"/>
          </ac:picMkLst>
        </pc:picChg>
        <pc:picChg chg="add mod">
          <ac:chgData name="Terceiro Ruben" userId="07aa809e-2be7-4908-8e8d-e1ce6f10b496" providerId="ADAL" clId="{80EBD13E-FFF0-4949-81F4-9534D6F54218}" dt="2024-06-01T15:05:27.752" v="897" actId="1076"/>
          <ac:picMkLst>
            <pc:docMk/>
            <pc:sldMk cId="29438106" sldId="265"/>
            <ac:picMk id="12" creationId="{1E989371-6717-CDB6-CF9C-A0AC1919A417}"/>
          </ac:picMkLst>
        </pc:picChg>
        <pc:picChg chg="add mod">
          <ac:chgData name="Terceiro Ruben" userId="07aa809e-2be7-4908-8e8d-e1ce6f10b496" providerId="ADAL" clId="{80EBD13E-FFF0-4949-81F4-9534D6F54218}" dt="2024-06-01T15:05:38.257" v="898" actId="1076"/>
          <ac:picMkLst>
            <pc:docMk/>
            <pc:sldMk cId="29438106" sldId="265"/>
            <ac:picMk id="13" creationId="{6977F50E-1E0B-10A1-6F16-2C8D1647D7BD}"/>
          </ac:picMkLst>
        </pc:picChg>
      </pc:sldChg>
      <pc:sldChg chg="addSp delSp modSp mod modNotesTx">
        <pc:chgData name="Terceiro Ruben" userId="07aa809e-2be7-4908-8e8d-e1ce6f10b496" providerId="ADAL" clId="{80EBD13E-FFF0-4949-81F4-9534D6F54218}" dt="2024-06-05T16:08:35.176" v="1739"/>
        <pc:sldMkLst>
          <pc:docMk/>
          <pc:sldMk cId="1063909871" sldId="266"/>
        </pc:sldMkLst>
        <pc:spChg chg="del">
          <ac:chgData name="Terceiro Ruben" userId="07aa809e-2be7-4908-8e8d-e1ce6f10b496" providerId="ADAL" clId="{80EBD13E-FFF0-4949-81F4-9534D6F54218}" dt="2024-05-31T17:06:14.134" v="30" actId="22"/>
          <ac:spMkLst>
            <pc:docMk/>
            <pc:sldMk cId="1063909871" sldId="266"/>
            <ac:spMk id="3" creationId="{31810611-E64E-DE70-A20E-AE90EC334843}"/>
          </ac:spMkLst>
        </pc:spChg>
        <pc:spChg chg="add mod">
          <ac:chgData name="Terceiro Ruben" userId="07aa809e-2be7-4908-8e8d-e1ce6f10b496" providerId="ADAL" clId="{80EBD13E-FFF0-4949-81F4-9534D6F54218}" dt="2024-05-31T17:10:01.791" v="127" actId="14100"/>
          <ac:spMkLst>
            <pc:docMk/>
            <pc:sldMk cId="1063909871" sldId="266"/>
            <ac:spMk id="9" creationId="{D7C1388C-C530-3722-CE41-F3A1F328EB25}"/>
          </ac:spMkLst>
        </pc:spChg>
        <pc:spChg chg="add mod">
          <ac:chgData name="Terceiro Ruben" userId="07aa809e-2be7-4908-8e8d-e1ce6f10b496" providerId="ADAL" clId="{80EBD13E-FFF0-4949-81F4-9534D6F54218}" dt="2024-06-01T14:09:45.973" v="811" actId="20577"/>
          <ac:spMkLst>
            <pc:docMk/>
            <pc:sldMk cId="1063909871" sldId="266"/>
            <ac:spMk id="11" creationId="{3DD878BB-A357-3ECA-D5DF-68A55F02D604}"/>
          </ac:spMkLst>
        </pc:spChg>
        <pc:spChg chg="add del">
          <ac:chgData name="Terceiro Ruben" userId="07aa809e-2be7-4908-8e8d-e1ce6f10b496" providerId="ADAL" clId="{80EBD13E-FFF0-4949-81F4-9534D6F54218}" dt="2024-06-01T13:11:11.045" v="775" actId="22"/>
          <ac:spMkLst>
            <pc:docMk/>
            <pc:sldMk cId="1063909871" sldId="266"/>
            <ac:spMk id="16" creationId="{804E58E8-137F-984B-35FB-FB3B3C86D97E}"/>
          </ac:spMkLst>
        </pc:spChg>
        <pc:spChg chg="add del mod">
          <ac:chgData name="Terceiro Ruben" userId="07aa809e-2be7-4908-8e8d-e1ce6f10b496" providerId="ADAL" clId="{80EBD13E-FFF0-4949-81F4-9534D6F54218}" dt="2024-06-01T14:36:12.153" v="812" actId="478"/>
          <ac:spMkLst>
            <pc:docMk/>
            <pc:sldMk cId="1063909871" sldId="266"/>
            <ac:spMk id="18" creationId="{7D6F6718-2F62-3B45-2E23-7002725394E4}"/>
          </ac:spMkLst>
        </pc:spChg>
        <pc:spChg chg="add">
          <ac:chgData name="Terceiro Ruben" userId="07aa809e-2be7-4908-8e8d-e1ce6f10b496" providerId="ADAL" clId="{80EBD13E-FFF0-4949-81F4-9534D6F54218}" dt="2024-06-01T13:12:15.272" v="785"/>
          <ac:spMkLst>
            <pc:docMk/>
            <pc:sldMk cId="1063909871" sldId="266"/>
            <ac:spMk id="19" creationId="{AAE92986-BD23-7F76-C1DC-079EEA4F4628}"/>
          </ac:spMkLst>
        </pc:spChg>
        <pc:spChg chg="add del">
          <ac:chgData name="Terceiro Ruben" userId="07aa809e-2be7-4908-8e8d-e1ce6f10b496" providerId="ADAL" clId="{80EBD13E-FFF0-4949-81F4-9534D6F54218}" dt="2024-06-01T13:12:31.811" v="787" actId="22"/>
          <ac:spMkLst>
            <pc:docMk/>
            <pc:sldMk cId="1063909871" sldId="266"/>
            <ac:spMk id="21" creationId="{A7EEC2C3-7568-6088-A437-2469230665D1}"/>
          </ac:spMkLst>
        </pc:spChg>
        <pc:spChg chg="add mod">
          <ac:chgData name="Terceiro Ruben" userId="07aa809e-2be7-4908-8e8d-e1ce6f10b496" providerId="ADAL" clId="{80EBD13E-FFF0-4949-81F4-9534D6F54218}" dt="2024-06-01T13:12:50.476" v="802" actId="1076"/>
          <ac:spMkLst>
            <pc:docMk/>
            <pc:sldMk cId="1063909871" sldId="266"/>
            <ac:spMk id="23" creationId="{F79ADEEC-35FB-DB93-9A7F-A0D24CAB63D3}"/>
          </ac:spMkLst>
        </pc:spChg>
        <pc:spChg chg="add mod">
          <ac:chgData name="Terceiro Ruben" userId="07aa809e-2be7-4908-8e8d-e1ce6f10b496" providerId="ADAL" clId="{80EBD13E-FFF0-4949-81F4-9534D6F54218}" dt="2024-06-01T15:10:43.632" v="1058" actId="1076"/>
          <ac:spMkLst>
            <pc:docMk/>
            <pc:sldMk cId="1063909871" sldId="266"/>
            <ac:spMk id="25" creationId="{18254FF9-68B2-7184-25CD-5A503ED74279}"/>
          </ac:spMkLst>
        </pc:spChg>
        <pc:picChg chg="add mod ord">
          <ac:chgData name="Terceiro Ruben" userId="07aa809e-2be7-4908-8e8d-e1ce6f10b496" providerId="ADAL" clId="{80EBD13E-FFF0-4949-81F4-9534D6F54218}" dt="2024-05-31T17:09:17.426" v="118" actId="1076"/>
          <ac:picMkLst>
            <pc:docMk/>
            <pc:sldMk cId="1063909871" sldId="266"/>
            <ac:picMk id="5" creationId="{F26AEE30-99BA-5664-FE80-96D44B715A58}"/>
          </ac:picMkLst>
        </pc:picChg>
        <pc:picChg chg="add mod">
          <ac:chgData name="Terceiro Ruben" userId="07aa809e-2be7-4908-8e8d-e1ce6f10b496" providerId="ADAL" clId="{80EBD13E-FFF0-4949-81F4-9534D6F54218}" dt="2024-05-31T17:09:20.491" v="120" actId="1076"/>
          <ac:picMkLst>
            <pc:docMk/>
            <pc:sldMk cId="1063909871" sldId="266"/>
            <ac:picMk id="7" creationId="{651C9A4C-9020-F431-854C-0A1F3850B260}"/>
          </ac:picMkLst>
        </pc:picChg>
        <pc:picChg chg="add mod">
          <ac:chgData name="Terceiro Ruben" userId="07aa809e-2be7-4908-8e8d-e1ce6f10b496" providerId="ADAL" clId="{80EBD13E-FFF0-4949-81F4-9534D6F54218}" dt="2024-06-01T06:12:48.697" v="568" actId="571"/>
          <ac:picMkLst>
            <pc:docMk/>
            <pc:sldMk cId="1063909871" sldId="266"/>
            <ac:picMk id="10" creationId="{784F8B36-08F8-662A-C5B5-70784CFF5544}"/>
          </ac:picMkLst>
        </pc:picChg>
        <pc:picChg chg="add mod">
          <ac:chgData name="Terceiro Ruben" userId="07aa809e-2be7-4908-8e8d-e1ce6f10b496" providerId="ADAL" clId="{80EBD13E-FFF0-4949-81F4-9534D6F54218}" dt="2024-06-01T12:42:53.628" v="655"/>
          <ac:picMkLst>
            <pc:docMk/>
            <pc:sldMk cId="1063909871" sldId="266"/>
            <ac:picMk id="12" creationId="{6AE4B18E-2BE3-56AA-788E-93018EF16440}"/>
          </ac:picMkLst>
        </pc:picChg>
        <pc:picChg chg="add mod">
          <ac:chgData name="Terceiro Ruben" userId="07aa809e-2be7-4908-8e8d-e1ce6f10b496" providerId="ADAL" clId="{80EBD13E-FFF0-4949-81F4-9534D6F54218}" dt="2024-06-01T12:42:53.628" v="655"/>
          <ac:picMkLst>
            <pc:docMk/>
            <pc:sldMk cId="1063909871" sldId="266"/>
            <ac:picMk id="13" creationId="{4C843D2E-F391-4B6B-2AE8-E46FD77C9652}"/>
          </ac:picMkLst>
        </pc:picChg>
        <pc:picChg chg="add mod">
          <ac:chgData name="Terceiro Ruben" userId="07aa809e-2be7-4908-8e8d-e1ce6f10b496" providerId="ADAL" clId="{80EBD13E-FFF0-4949-81F4-9534D6F54218}" dt="2024-06-01T12:42:53.628" v="655"/>
          <ac:picMkLst>
            <pc:docMk/>
            <pc:sldMk cId="1063909871" sldId="266"/>
            <ac:picMk id="14" creationId="{2CB0D329-58F8-109A-5AD8-64945932FC46}"/>
          </ac:picMkLst>
        </pc:picChg>
      </pc:sldChg>
      <pc:sldChg chg="modSp add mod">
        <pc:chgData name="Terceiro Ruben" userId="07aa809e-2be7-4908-8e8d-e1ce6f10b496" providerId="ADAL" clId="{80EBD13E-FFF0-4949-81F4-9534D6F54218}" dt="2024-05-31T17:02:16.851" v="24" actId="20577"/>
        <pc:sldMkLst>
          <pc:docMk/>
          <pc:sldMk cId="2878457897" sldId="267"/>
        </pc:sldMkLst>
        <pc:spChg chg="mod">
          <ac:chgData name="Terceiro Ruben" userId="07aa809e-2be7-4908-8e8d-e1ce6f10b496" providerId="ADAL" clId="{80EBD13E-FFF0-4949-81F4-9534D6F54218}" dt="2024-05-31T17:02:16.851" v="24" actId="20577"/>
          <ac:spMkLst>
            <pc:docMk/>
            <pc:sldMk cId="2878457897" sldId="267"/>
            <ac:spMk id="2" creationId="{40465A99-0E74-DB04-AE39-A75BAB3A542A}"/>
          </ac:spMkLst>
        </pc:spChg>
      </pc:sldChg>
      <pc:sldChg chg="modSp add mod ord">
        <pc:chgData name="Terceiro Ruben" userId="07aa809e-2be7-4908-8e8d-e1ce6f10b496" providerId="ADAL" clId="{80EBD13E-FFF0-4949-81F4-9534D6F54218}" dt="2024-05-31T17:07:12.786" v="91" actId="20577"/>
        <pc:sldMkLst>
          <pc:docMk/>
          <pc:sldMk cId="2392842732" sldId="268"/>
        </pc:sldMkLst>
        <pc:spChg chg="mod">
          <ac:chgData name="Terceiro Ruben" userId="07aa809e-2be7-4908-8e8d-e1ce6f10b496" providerId="ADAL" clId="{80EBD13E-FFF0-4949-81F4-9534D6F54218}" dt="2024-05-31T17:07:12.786" v="91" actId="20577"/>
          <ac:spMkLst>
            <pc:docMk/>
            <pc:sldMk cId="2392842732" sldId="268"/>
            <ac:spMk id="2" creationId="{40465A99-0E74-DB04-AE39-A75BAB3A542A}"/>
          </ac:spMkLst>
        </pc:spChg>
      </pc:sldChg>
      <pc:sldChg chg="modSp mod">
        <pc:chgData name="Terceiro Ruben" userId="07aa809e-2be7-4908-8e8d-e1ce6f10b496" providerId="ADAL" clId="{80EBD13E-FFF0-4949-81F4-9534D6F54218}" dt="2024-06-04T16:41:34.205" v="1693" actId="14100"/>
        <pc:sldMkLst>
          <pc:docMk/>
          <pc:sldMk cId="2430963867" sldId="279"/>
        </pc:sldMkLst>
        <pc:picChg chg="mod">
          <ac:chgData name="Terceiro Ruben" userId="07aa809e-2be7-4908-8e8d-e1ce6f10b496" providerId="ADAL" clId="{80EBD13E-FFF0-4949-81F4-9534D6F54218}" dt="2024-06-04T16:41:34.205" v="1693" actId="14100"/>
          <ac:picMkLst>
            <pc:docMk/>
            <pc:sldMk cId="2430963867" sldId="279"/>
            <ac:picMk id="6" creationId="{C48CA80A-5F58-228B-39B8-E890F174CDA5}"/>
          </ac:picMkLst>
        </pc:picChg>
      </pc:sldChg>
      <pc:sldChg chg="addSp delSp modSp mod setBg">
        <pc:chgData name="Terceiro Ruben" userId="07aa809e-2be7-4908-8e8d-e1ce6f10b496" providerId="ADAL" clId="{80EBD13E-FFF0-4949-81F4-9534D6F54218}" dt="2024-06-04T16:42:15.377" v="1697" actId="26606"/>
        <pc:sldMkLst>
          <pc:docMk/>
          <pc:sldMk cId="3183747423" sldId="280"/>
        </pc:sldMkLst>
        <pc:spChg chg="mod">
          <ac:chgData name="Terceiro Ruben" userId="07aa809e-2be7-4908-8e8d-e1ce6f10b496" providerId="ADAL" clId="{80EBD13E-FFF0-4949-81F4-9534D6F54218}" dt="2024-06-04T16:42:15.377" v="1697" actId="26606"/>
          <ac:spMkLst>
            <pc:docMk/>
            <pc:sldMk cId="3183747423" sldId="280"/>
            <ac:spMk id="2" creationId="{86CB6AE0-AAC3-D059-391D-66A24F9041EA}"/>
          </ac:spMkLst>
        </pc:spChg>
        <pc:spChg chg="del">
          <ac:chgData name="Terceiro Ruben" userId="07aa809e-2be7-4908-8e8d-e1ce6f10b496" providerId="ADAL" clId="{80EBD13E-FFF0-4949-81F4-9534D6F54218}" dt="2024-06-04T16:42:01.905" v="1694" actId="478"/>
          <ac:spMkLst>
            <pc:docMk/>
            <pc:sldMk cId="3183747423" sldId="280"/>
            <ac:spMk id="3" creationId="{C53B6E14-87C3-07B9-0A61-9806C9218318}"/>
          </ac:spMkLst>
        </pc:spChg>
        <pc:spChg chg="add">
          <ac:chgData name="Terceiro Ruben" userId="07aa809e-2be7-4908-8e8d-e1ce6f10b496" providerId="ADAL" clId="{80EBD13E-FFF0-4949-81F4-9534D6F54218}" dt="2024-06-04T16:42:15.377" v="1697" actId="26606"/>
          <ac:spMkLst>
            <pc:docMk/>
            <pc:sldMk cId="3183747423" sldId="280"/>
            <ac:spMk id="9" creationId="{A3363022-C969-41E9-8EB2-E4C94908C1FA}"/>
          </ac:spMkLst>
        </pc:spChg>
        <pc:spChg chg="add">
          <ac:chgData name="Terceiro Ruben" userId="07aa809e-2be7-4908-8e8d-e1ce6f10b496" providerId="ADAL" clId="{80EBD13E-FFF0-4949-81F4-9534D6F54218}" dt="2024-06-04T16:42:15.377" v="1697" actId="26606"/>
          <ac:spMkLst>
            <pc:docMk/>
            <pc:sldMk cId="3183747423" sldId="280"/>
            <ac:spMk id="11" creationId="{8D1AD6B3-BE88-4CEB-BA17-790657CC4729}"/>
          </ac:spMkLst>
        </pc:spChg>
        <pc:grpChg chg="add">
          <ac:chgData name="Terceiro Ruben" userId="07aa809e-2be7-4908-8e8d-e1ce6f10b496" providerId="ADAL" clId="{80EBD13E-FFF0-4949-81F4-9534D6F54218}" dt="2024-06-04T16:42:15.377" v="1697" actId="26606"/>
          <ac:grpSpMkLst>
            <pc:docMk/>
            <pc:sldMk cId="3183747423" sldId="280"/>
            <ac:grpSpMk id="13" creationId="{89D1390B-7E13-4B4F-9CB2-391063412E54}"/>
          </ac:grpSpMkLst>
        </pc:grpChg>
        <pc:picChg chg="add">
          <ac:chgData name="Terceiro Ruben" userId="07aa809e-2be7-4908-8e8d-e1ce6f10b496" providerId="ADAL" clId="{80EBD13E-FFF0-4949-81F4-9534D6F54218}" dt="2024-06-04T16:42:15.377" v="1697" actId="26606"/>
          <ac:picMkLst>
            <pc:docMk/>
            <pc:sldMk cId="3183747423" sldId="280"/>
            <ac:picMk id="6" creationId="{A5C12454-DE19-09C9-986F-C0FBA1DD3256}"/>
          </ac:picMkLst>
        </pc:picChg>
      </pc:sldChg>
      <pc:sldChg chg="addSp delSp modSp mod setBg">
        <pc:chgData name="Terceiro Ruben" userId="07aa809e-2be7-4908-8e8d-e1ce6f10b496" providerId="ADAL" clId="{80EBD13E-FFF0-4949-81F4-9534D6F54218}" dt="2024-06-04T16:42:44.829" v="1698" actId="26606"/>
        <pc:sldMkLst>
          <pc:docMk/>
          <pc:sldMk cId="151546901" sldId="282"/>
        </pc:sldMkLst>
        <pc:spChg chg="mod">
          <ac:chgData name="Terceiro Ruben" userId="07aa809e-2be7-4908-8e8d-e1ce6f10b496" providerId="ADAL" clId="{80EBD13E-FFF0-4949-81F4-9534D6F54218}" dt="2024-06-04T16:42:44.829" v="1698" actId="26606"/>
          <ac:spMkLst>
            <pc:docMk/>
            <pc:sldMk cId="151546901" sldId="282"/>
            <ac:spMk id="2" creationId="{86CB6AE0-AAC3-D059-391D-66A24F9041EA}"/>
          </ac:spMkLst>
        </pc:spChg>
        <pc:spChg chg="del mod">
          <ac:chgData name="Terceiro Ruben" userId="07aa809e-2be7-4908-8e8d-e1ce6f10b496" providerId="ADAL" clId="{80EBD13E-FFF0-4949-81F4-9534D6F54218}" dt="2024-06-04T16:42:04.406" v="1696" actId="478"/>
          <ac:spMkLst>
            <pc:docMk/>
            <pc:sldMk cId="151546901" sldId="282"/>
            <ac:spMk id="3" creationId="{C53B6E14-87C3-07B9-0A61-9806C9218318}"/>
          </ac:spMkLst>
        </pc:spChg>
        <pc:spChg chg="add">
          <ac:chgData name="Terceiro Ruben" userId="07aa809e-2be7-4908-8e8d-e1ce6f10b496" providerId="ADAL" clId="{80EBD13E-FFF0-4949-81F4-9534D6F54218}" dt="2024-06-04T16:42:44.829" v="1698" actId="26606"/>
          <ac:spMkLst>
            <pc:docMk/>
            <pc:sldMk cId="151546901" sldId="282"/>
            <ac:spMk id="7" creationId="{FFD48BC7-DC40-47DE-87EE-9F4B6ECB9ABB}"/>
          </ac:spMkLst>
        </pc:spChg>
        <pc:spChg chg="add">
          <ac:chgData name="Terceiro Ruben" userId="07aa809e-2be7-4908-8e8d-e1ce6f10b496" providerId="ADAL" clId="{80EBD13E-FFF0-4949-81F4-9534D6F54218}" dt="2024-06-04T16:42:44.829" v="1698" actId="26606"/>
          <ac:spMkLst>
            <pc:docMk/>
            <pc:sldMk cId="151546901" sldId="282"/>
            <ac:spMk id="9" creationId="{E502BBC7-2C76-46F3-BC24-5985BC13DB88}"/>
          </ac:spMkLst>
        </pc:spChg>
        <pc:spChg chg="add">
          <ac:chgData name="Terceiro Ruben" userId="07aa809e-2be7-4908-8e8d-e1ce6f10b496" providerId="ADAL" clId="{80EBD13E-FFF0-4949-81F4-9534D6F54218}" dt="2024-06-04T16:42:44.829" v="1698" actId="26606"/>
          <ac:spMkLst>
            <pc:docMk/>
            <pc:sldMk cId="151546901" sldId="282"/>
            <ac:spMk id="11" creationId="{C7F28D52-2A5F-4D23-81AE-7CB8B591C7AF}"/>
          </ac:spMkLst>
        </pc:spChg>
        <pc:spChg chg="add">
          <ac:chgData name="Terceiro Ruben" userId="07aa809e-2be7-4908-8e8d-e1ce6f10b496" providerId="ADAL" clId="{80EBD13E-FFF0-4949-81F4-9534D6F54218}" dt="2024-06-04T16:42:44.829" v="1698" actId="26606"/>
          <ac:spMkLst>
            <pc:docMk/>
            <pc:sldMk cId="151546901" sldId="282"/>
            <ac:spMk id="13" creationId="{3629484E-3792-4B3D-89AD-7C8A1ED0E0D4}"/>
          </ac:spMkLst>
        </pc:spChg>
      </pc:sldChg>
    </pc:docChg>
  </pc:docChgLst>
  <pc:docChgLst>
    <pc:chgData name="Ribeiro Cabral Daniel" userId="e1f95736-4d56-48c4-b66a-5f39e5f9b5f8" providerId="ADAL" clId="{4B69B1B5-74C4-4442-88D8-7F25147A6D5C}"/>
    <pc:docChg chg="undo custSel addSld delSld modSld sldOrd">
      <pc:chgData name="Ribeiro Cabral Daniel" userId="e1f95736-4d56-48c4-b66a-5f39e5f9b5f8" providerId="ADAL" clId="{4B69B1B5-74C4-4442-88D8-7F25147A6D5C}" dt="2024-06-01T20:08:33.539" v="1576" actId="680"/>
      <pc:docMkLst>
        <pc:docMk/>
      </pc:docMkLst>
      <pc:sldChg chg="modNotesTx">
        <pc:chgData name="Ribeiro Cabral Daniel" userId="e1f95736-4d56-48c4-b66a-5f39e5f9b5f8" providerId="ADAL" clId="{4B69B1B5-74C4-4442-88D8-7F25147A6D5C}" dt="2024-05-31T19:28:45.306" v="5"/>
        <pc:sldMkLst>
          <pc:docMk/>
          <pc:sldMk cId="2347238142" sldId="259"/>
        </pc:sldMkLst>
      </pc:sldChg>
      <pc:sldChg chg="modNotesTx">
        <pc:chgData name="Ribeiro Cabral Daniel" userId="e1f95736-4d56-48c4-b66a-5f39e5f9b5f8" providerId="ADAL" clId="{4B69B1B5-74C4-4442-88D8-7F25147A6D5C}" dt="2024-05-31T19:28:41.484" v="4" actId="20577"/>
        <pc:sldMkLst>
          <pc:docMk/>
          <pc:sldMk cId="1056452082" sldId="260"/>
        </pc:sldMkLst>
      </pc:sldChg>
      <pc:sldChg chg="modNotesTx">
        <pc:chgData name="Ribeiro Cabral Daniel" userId="e1f95736-4d56-48c4-b66a-5f39e5f9b5f8" providerId="ADAL" clId="{4B69B1B5-74C4-4442-88D8-7F25147A6D5C}" dt="2024-05-31T19:28:46.255" v="6"/>
        <pc:sldMkLst>
          <pc:docMk/>
          <pc:sldMk cId="328450825" sldId="261"/>
        </pc:sldMkLst>
      </pc:sldChg>
      <pc:sldChg chg="modNotesTx">
        <pc:chgData name="Ribeiro Cabral Daniel" userId="e1f95736-4d56-48c4-b66a-5f39e5f9b5f8" providerId="ADAL" clId="{4B69B1B5-74C4-4442-88D8-7F25147A6D5C}" dt="2024-05-31T19:28:50.032" v="8"/>
        <pc:sldMkLst>
          <pc:docMk/>
          <pc:sldMk cId="269273709" sldId="264"/>
        </pc:sldMkLst>
      </pc:sldChg>
      <pc:sldChg chg="modNotesTx">
        <pc:chgData name="Ribeiro Cabral Daniel" userId="e1f95736-4d56-48c4-b66a-5f39e5f9b5f8" providerId="ADAL" clId="{4B69B1B5-74C4-4442-88D8-7F25147A6D5C}" dt="2024-05-31T19:28:48.874" v="7"/>
        <pc:sldMkLst>
          <pc:docMk/>
          <pc:sldMk cId="29438106" sldId="265"/>
        </pc:sldMkLst>
      </pc:sldChg>
      <pc:sldChg chg="modNotesTx">
        <pc:chgData name="Ribeiro Cabral Daniel" userId="e1f95736-4d56-48c4-b66a-5f39e5f9b5f8" providerId="ADAL" clId="{4B69B1B5-74C4-4442-88D8-7F25147A6D5C}" dt="2024-05-31T19:28:51.545" v="9"/>
        <pc:sldMkLst>
          <pc:docMk/>
          <pc:sldMk cId="1063909871" sldId="266"/>
        </pc:sldMkLst>
      </pc:sldChg>
      <pc:sldChg chg="modSp mod">
        <pc:chgData name="Ribeiro Cabral Daniel" userId="e1f95736-4d56-48c4-b66a-5f39e5f9b5f8" providerId="ADAL" clId="{4B69B1B5-74C4-4442-88D8-7F25147A6D5C}" dt="2024-06-01T20:08:21.989" v="1573" actId="20577"/>
        <pc:sldMkLst>
          <pc:docMk/>
          <pc:sldMk cId="2392842732" sldId="268"/>
        </pc:sldMkLst>
        <pc:spChg chg="mod">
          <ac:chgData name="Ribeiro Cabral Daniel" userId="e1f95736-4d56-48c4-b66a-5f39e5f9b5f8" providerId="ADAL" clId="{4B69B1B5-74C4-4442-88D8-7F25147A6D5C}" dt="2024-06-01T20:08:21.989" v="1573" actId="20577"/>
          <ac:spMkLst>
            <pc:docMk/>
            <pc:sldMk cId="2392842732" sldId="268"/>
            <ac:spMk id="3" creationId="{31810611-E64E-DE70-A20E-AE90EC334843}"/>
          </ac:spMkLst>
        </pc:spChg>
      </pc:sldChg>
      <pc:sldChg chg="addSp delSp modSp new mod modNotesTx">
        <pc:chgData name="Ribeiro Cabral Daniel" userId="e1f95736-4d56-48c4-b66a-5f39e5f9b5f8" providerId="ADAL" clId="{4B69B1B5-74C4-4442-88D8-7F25147A6D5C}" dt="2024-05-31T20:02:40.021" v="320" actId="21"/>
        <pc:sldMkLst>
          <pc:docMk/>
          <pc:sldMk cId="2809411493" sldId="269"/>
        </pc:sldMkLst>
        <pc:spChg chg="mod">
          <ac:chgData name="Ribeiro Cabral Daniel" userId="e1f95736-4d56-48c4-b66a-5f39e5f9b5f8" providerId="ADAL" clId="{4B69B1B5-74C4-4442-88D8-7F25147A6D5C}" dt="2024-05-31T19:32:37.705" v="123" actId="33524"/>
          <ac:spMkLst>
            <pc:docMk/>
            <pc:sldMk cId="2809411493" sldId="269"/>
            <ac:spMk id="2" creationId="{344B588B-228B-3B08-F9CE-66CD1BFBD267}"/>
          </ac:spMkLst>
        </pc:spChg>
        <pc:spChg chg="mod">
          <ac:chgData name="Ribeiro Cabral Daniel" userId="e1f95736-4d56-48c4-b66a-5f39e5f9b5f8" providerId="ADAL" clId="{4B69B1B5-74C4-4442-88D8-7F25147A6D5C}" dt="2024-05-31T19:49:35.830" v="272" actId="20577"/>
          <ac:spMkLst>
            <pc:docMk/>
            <pc:sldMk cId="2809411493" sldId="269"/>
            <ac:spMk id="3" creationId="{8A3CD1CC-85A7-0479-8331-C6F24A76A778}"/>
          </ac:spMkLst>
        </pc:spChg>
        <pc:spChg chg="add del mod">
          <ac:chgData name="Ribeiro Cabral Daniel" userId="e1f95736-4d56-48c4-b66a-5f39e5f9b5f8" providerId="ADAL" clId="{4B69B1B5-74C4-4442-88D8-7F25147A6D5C}" dt="2024-05-31T20:02:40.021" v="320" actId="21"/>
          <ac:spMkLst>
            <pc:docMk/>
            <pc:sldMk cId="2809411493" sldId="269"/>
            <ac:spMk id="6" creationId="{3E794BF9-F27F-B5BE-00FB-88B38B660DA1}"/>
          </ac:spMkLst>
        </pc:spChg>
        <pc:picChg chg="add mod">
          <ac:chgData name="Ribeiro Cabral Daniel" userId="e1f95736-4d56-48c4-b66a-5f39e5f9b5f8" providerId="ADAL" clId="{4B69B1B5-74C4-4442-88D8-7F25147A6D5C}" dt="2024-05-31T19:53:27.624" v="275" actId="1076"/>
          <ac:picMkLst>
            <pc:docMk/>
            <pc:sldMk cId="2809411493" sldId="269"/>
            <ac:picMk id="5" creationId="{7D61228C-A092-3BFE-B554-028F0961D376}"/>
          </ac:picMkLst>
        </pc:picChg>
      </pc:sldChg>
      <pc:sldChg chg="new del">
        <pc:chgData name="Ribeiro Cabral Daniel" userId="e1f95736-4d56-48c4-b66a-5f39e5f9b5f8" providerId="ADAL" clId="{4B69B1B5-74C4-4442-88D8-7F25147A6D5C}" dt="2024-05-31T19:29:23.119" v="14" actId="47"/>
        <pc:sldMkLst>
          <pc:docMk/>
          <pc:sldMk cId="1399411291" sldId="270"/>
        </pc:sldMkLst>
      </pc:sldChg>
      <pc:sldChg chg="addSp delSp modSp new mod setBg modNotesTx">
        <pc:chgData name="Ribeiro Cabral Daniel" userId="e1f95736-4d56-48c4-b66a-5f39e5f9b5f8" providerId="ADAL" clId="{4B69B1B5-74C4-4442-88D8-7F25147A6D5C}" dt="2024-05-31T19:57:50.080" v="293" actId="20577"/>
        <pc:sldMkLst>
          <pc:docMk/>
          <pc:sldMk cId="1400997732" sldId="270"/>
        </pc:sldMkLst>
        <pc:spChg chg="mod">
          <ac:chgData name="Ribeiro Cabral Daniel" userId="e1f95736-4d56-48c4-b66a-5f39e5f9b5f8" providerId="ADAL" clId="{4B69B1B5-74C4-4442-88D8-7F25147A6D5C}" dt="2024-05-31T19:29:57.796" v="21" actId="26606"/>
          <ac:spMkLst>
            <pc:docMk/>
            <pc:sldMk cId="1400997732" sldId="270"/>
            <ac:spMk id="2" creationId="{6AFDDC46-9648-C91E-BBE3-3361983C39B0}"/>
          </ac:spMkLst>
        </pc:spChg>
        <pc:spChg chg="del mod">
          <ac:chgData name="Ribeiro Cabral Daniel" userId="e1f95736-4d56-48c4-b66a-5f39e5f9b5f8" providerId="ADAL" clId="{4B69B1B5-74C4-4442-88D8-7F25147A6D5C}" dt="2024-05-31T19:29:48.100" v="20" actId="478"/>
          <ac:spMkLst>
            <pc:docMk/>
            <pc:sldMk cId="1400997732" sldId="270"/>
            <ac:spMk id="3" creationId="{81631020-0799-6FFD-ACF4-1FC0F723723E}"/>
          </ac:spMkLst>
        </pc:spChg>
        <pc:spChg chg="add">
          <ac:chgData name="Ribeiro Cabral Daniel" userId="e1f95736-4d56-48c4-b66a-5f39e5f9b5f8" providerId="ADAL" clId="{4B69B1B5-74C4-4442-88D8-7F25147A6D5C}" dt="2024-05-31T19:29:57.796" v="21" actId="26606"/>
          <ac:spMkLst>
            <pc:docMk/>
            <pc:sldMk cId="1400997732" sldId="270"/>
            <ac:spMk id="4" creationId="{BAD76F3E-3A97-486B-B402-44400A8B9173}"/>
          </ac:spMkLst>
        </pc:spChg>
        <pc:spChg chg="add">
          <ac:chgData name="Ribeiro Cabral Daniel" userId="e1f95736-4d56-48c4-b66a-5f39e5f9b5f8" providerId="ADAL" clId="{4B69B1B5-74C4-4442-88D8-7F25147A6D5C}" dt="2024-05-31T19:29:57.796" v="21" actId="26606"/>
          <ac:spMkLst>
            <pc:docMk/>
            <pc:sldMk cId="1400997732" sldId="270"/>
            <ac:spMk id="9" creationId="{391F6B52-91F4-4AEB-B6DB-29FEBCF28C8B}"/>
          </ac:spMkLst>
        </pc:spChg>
        <pc:spChg chg="add del">
          <ac:chgData name="Ribeiro Cabral Daniel" userId="e1f95736-4d56-48c4-b66a-5f39e5f9b5f8" providerId="ADAL" clId="{4B69B1B5-74C4-4442-88D8-7F25147A6D5C}" dt="2024-05-31T19:29:45.824" v="19" actId="26606"/>
          <ac:spMkLst>
            <pc:docMk/>
            <pc:sldMk cId="1400997732" sldId="270"/>
            <ac:spMk id="10" creationId="{A3363022-C969-41E9-8EB2-E4C94908C1FA}"/>
          </ac:spMkLst>
        </pc:spChg>
        <pc:spChg chg="add">
          <ac:chgData name="Ribeiro Cabral Daniel" userId="e1f95736-4d56-48c4-b66a-5f39e5f9b5f8" providerId="ADAL" clId="{4B69B1B5-74C4-4442-88D8-7F25147A6D5C}" dt="2024-05-31T19:29:57.796" v="21" actId="26606"/>
          <ac:spMkLst>
            <pc:docMk/>
            <pc:sldMk cId="1400997732" sldId="270"/>
            <ac:spMk id="11" creationId="{2CD6F061-7C53-44F4-9794-953DB70A451B}"/>
          </ac:spMkLst>
        </pc:spChg>
        <pc:spChg chg="add del">
          <ac:chgData name="Ribeiro Cabral Daniel" userId="e1f95736-4d56-48c4-b66a-5f39e5f9b5f8" providerId="ADAL" clId="{4B69B1B5-74C4-4442-88D8-7F25147A6D5C}" dt="2024-05-31T19:29:45.824" v="19" actId="26606"/>
          <ac:spMkLst>
            <pc:docMk/>
            <pc:sldMk cId="1400997732" sldId="270"/>
            <ac:spMk id="12" creationId="{8D1AD6B3-BE88-4CEB-BA17-790657CC4729}"/>
          </ac:spMkLst>
        </pc:spChg>
        <pc:grpChg chg="add del">
          <ac:chgData name="Ribeiro Cabral Daniel" userId="e1f95736-4d56-48c4-b66a-5f39e5f9b5f8" providerId="ADAL" clId="{4B69B1B5-74C4-4442-88D8-7F25147A6D5C}" dt="2024-05-31T19:29:45.824" v="19" actId="26606"/>
          <ac:grpSpMkLst>
            <pc:docMk/>
            <pc:sldMk cId="1400997732" sldId="270"/>
            <ac:grpSpMk id="14" creationId="{89D1390B-7E13-4B4F-9CB2-391063412E54}"/>
          </ac:grpSpMkLst>
        </pc:grpChg>
        <pc:picChg chg="add del">
          <ac:chgData name="Ribeiro Cabral Daniel" userId="e1f95736-4d56-48c4-b66a-5f39e5f9b5f8" providerId="ADAL" clId="{4B69B1B5-74C4-4442-88D8-7F25147A6D5C}" dt="2024-05-31T19:29:45.824" v="19" actId="26606"/>
          <ac:picMkLst>
            <pc:docMk/>
            <pc:sldMk cId="1400997732" sldId="270"/>
            <ac:picMk id="7" creationId="{FBE9257D-CDD5-E1D2-6A92-1437B6DA3E64}"/>
          </ac:picMkLst>
        </pc:picChg>
      </pc:sldChg>
      <pc:sldChg chg="addSp delSp modSp add mod setBg delDesignElem">
        <pc:chgData name="Ribeiro Cabral Daniel" userId="e1f95736-4d56-48c4-b66a-5f39e5f9b5f8" providerId="ADAL" clId="{4B69B1B5-74C4-4442-88D8-7F25147A6D5C}" dt="2024-05-31T19:30:54.512" v="41" actId="26606"/>
        <pc:sldMkLst>
          <pc:docMk/>
          <pc:sldMk cId="1953748863" sldId="271"/>
        </pc:sldMkLst>
        <pc:spChg chg="mod">
          <ac:chgData name="Ribeiro Cabral Daniel" userId="e1f95736-4d56-48c4-b66a-5f39e5f9b5f8" providerId="ADAL" clId="{4B69B1B5-74C4-4442-88D8-7F25147A6D5C}" dt="2024-05-31T19:30:49.620" v="40" actId="20577"/>
          <ac:spMkLst>
            <pc:docMk/>
            <pc:sldMk cId="1953748863" sldId="271"/>
            <ac:spMk id="2" creationId="{6AFDDC46-9648-C91E-BBE3-3361983C39B0}"/>
          </ac:spMkLst>
        </pc:spChg>
        <pc:spChg chg="del">
          <ac:chgData name="Ribeiro Cabral Daniel" userId="e1f95736-4d56-48c4-b66a-5f39e5f9b5f8" providerId="ADAL" clId="{4B69B1B5-74C4-4442-88D8-7F25147A6D5C}" dt="2024-05-31T19:30:10.783" v="25"/>
          <ac:spMkLst>
            <pc:docMk/>
            <pc:sldMk cId="1953748863" sldId="271"/>
            <ac:spMk id="4" creationId="{BAD76F3E-3A97-486B-B402-44400A8B9173}"/>
          </ac:spMkLst>
        </pc:spChg>
        <pc:spChg chg="add">
          <ac:chgData name="Ribeiro Cabral Daniel" userId="e1f95736-4d56-48c4-b66a-5f39e5f9b5f8" providerId="ADAL" clId="{4B69B1B5-74C4-4442-88D8-7F25147A6D5C}" dt="2024-05-31T19:30:54.512" v="41" actId="26606"/>
          <ac:spMkLst>
            <pc:docMk/>
            <pc:sldMk cId="1953748863" sldId="271"/>
            <ac:spMk id="5" creationId="{391F6B52-91F4-4AEB-B6DB-29FEBCF28C8B}"/>
          </ac:spMkLst>
        </pc:spChg>
        <pc:spChg chg="add">
          <ac:chgData name="Ribeiro Cabral Daniel" userId="e1f95736-4d56-48c4-b66a-5f39e5f9b5f8" providerId="ADAL" clId="{4B69B1B5-74C4-4442-88D8-7F25147A6D5C}" dt="2024-05-31T19:30:54.512" v="41" actId="26606"/>
          <ac:spMkLst>
            <pc:docMk/>
            <pc:sldMk cId="1953748863" sldId="271"/>
            <ac:spMk id="6" creationId="{2CD6F061-7C53-44F4-9794-953DB70A451B}"/>
          </ac:spMkLst>
        </pc:spChg>
        <pc:spChg chg="add">
          <ac:chgData name="Ribeiro Cabral Daniel" userId="e1f95736-4d56-48c4-b66a-5f39e5f9b5f8" providerId="ADAL" clId="{4B69B1B5-74C4-4442-88D8-7F25147A6D5C}" dt="2024-05-31T19:30:54.512" v="41" actId="26606"/>
          <ac:spMkLst>
            <pc:docMk/>
            <pc:sldMk cId="1953748863" sldId="271"/>
            <ac:spMk id="7" creationId="{BAD76F3E-3A97-486B-B402-44400A8B9173}"/>
          </ac:spMkLst>
        </pc:spChg>
        <pc:spChg chg="del">
          <ac:chgData name="Ribeiro Cabral Daniel" userId="e1f95736-4d56-48c4-b66a-5f39e5f9b5f8" providerId="ADAL" clId="{4B69B1B5-74C4-4442-88D8-7F25147A6D5C}" dt="2024-05-31T19:30:10.783" v="25"/>
          <ac:spMkLst>
            <pc:docMk/>
            <pc:sldMk cId="1953748863" sldId="271"/>
            <ac:spMk id="9" creationId="{391F6B52-91F4-4AEB-B6DB-29FEBCF28C8B}"/>
          </ac:spMkLst>
        </pc:spChg>
        <pc:spChg chg="del">
          <ac:chgData name="Ribeiro Cabral Daniel" userId="e1f95736-4d56-48c4-b66a-5f39e5f9b5f8" providerId="ADAL" clId="{4B69B1B5-74C4-4442-88D8-7F25147A6D5C}" dt="2024-05-31T19:30:10.783" v="25"/>
          <ac:spMkLst>
            <pc:docMk/>
            <pc:sldMk cId="1953748863" sldId="271"/>
            <ac:spMk id="11" creationId="{2CD6F061-7C53-44F4-9794-953DB70A451B}"/>
          </ac:spMkLst>
        </pc:spChg>
      </pc:sldChg>
      <pc:sldChg chg="new del">
        <pc:chgData name="Ribeiro Cabral Daniel" userId="e1f95736-4d56-48c4-b66a-5f39e5f9b5f8" providerId="ADAL" clId="{4B69B1B5-74C4-4442-88D8-7F25147A6D5C}" dt="2024-05-31T19:30:07.098" v="23" actId="47"/>
        <pc:sldMkLst>
          <pc:docMk/>
          <pc:sldMk cId="2231992748" sldId="271"/>
        </pc:sldMkLst>
      </pc:sldChg>
      <pc:sldChg chg="modSp add mod ord">
        <pc:chgData name="Ribeiro Cabral Daniel" userId="e1f95736-4d56-48c4-b66a-5f39e5f9b5f8" providerId="ADAL" clId="{4B69B1B5-74C4-4442-88D8-7F25147A6D5C}" dt="2024-05-31T20:15:17.066" v="751" actId="20577"/>
        <pc:sldMkLst>
          <pc:docMk/>
          <pc:sldMk cId="3836634743" sldId="272"/>
        </pc:sldMkLst>
        <pc:spChg chg="mod">
          <ac:chgData name="Ribeiro Cabral Daniel" userId="e1f95736-4d56-48c4-b66a-5f39e5f9b5f8" providerId="ADAL" clId="{4B69B1B5-74C4-4442-88D8-7F25147A6D5C}" dt="2024-05-31T20:15:17.066" v="751" actId="20577"/>
          <ac:spMkLst>
            <pc:docMk/>
            <pc:sldMk cId="3836634743" sldId="272"/>
            <ac:spMk id="2" creationId="{6AFDDC46-9648-C91E-BBE3-3361983C39B0}"/>
          </ac:spMkLst>
        </pc:spChg>
      </pc:sldChg>
      <pc:sldChg chg="addSp modSp new mod modNotesTx">
        <pc:chgData name="Ribeiro Cabral Daniel" userId="e1f95736-4d56-48c4-b66a-5f39e5f9b5f8" providerId="ADAL" clId="{4B69B1B5-74C4-4442-88D8-7F25147A6D5C}" dt="2024-06-01T19:38:03.299" v="1070" actId="1076"/>
        <pc:sldMkLst>
          <pc:docMk/>
          <pc:sldMk cId="766980867" sldId="273"/>
        </pc:sldMkLst>
        <pc:spChg chg="mod">
          <ac:chgData name="Ribeiro Cabral Daniel" userId="e1f95736-4d56-48c4-b66a-5f39e5f9b5f8" providerId="ADAL" clId="{4B69B1B5-74C4-4442-88D8-7F25147A6D5C}" dt="2024-05-31T19:32:53.283" v="156" actId="20577"/>
          <ac:spMkLst>
            <pc:docMk/>
            <pc:sldMk cId="766980867" sldId="273"/>
            <ac:spMk id="2" creationId="{8BD7F9C7-5638-1BF8-3C81-87032F4E5726}"/>
          </ac:spMkLst>
        </pc:spChg>
        <pc:spChg chg="mod">
          <ac:chgData name="Ribeiro Cabral Daniel" userId="e1f95736-4d56-48c4-b66a-5f39e5f9b5f8" providerId="ADAL" clId="{4B69B1B5-74C4-4442-88D8-7F25147A6D5C}" dt="2024-06-01T19:28:04.571" v="1063" actId="20577"/>
          <ac:spMkLst>
            <pc:docMk/>
            <pc:sldMk cId="766980867" sldId="273"/>
            <ac:spMk id="3" creationId="{047F5733-D014-EB73-4B9C-4D93F9B3E997}"/>
          </ac:spMkLst>
        </pc:spChg>
        <pc:picChg chg="add mod">
          <ac:chgData name="Ribeiro Cabral Daniel" userId="e1f95736-4d56-48c4-b66a-5f39e5f9b5f8" providerId="ADAL" clId="{4B69B1B5-74C4-4442-88D8-7F25147A6D5C}" dt="2024-06-01T19:38:03.299" v="1070" actId="1076"/>
          <ac:picMkLst>
            <pc:docMk/>
            <pc:sldMk cId="766980867" sldId="273"/>
            <ac:picMk id="5" creationId="{29FF4E0A-4D81-4D40-9574-387B435A1F68}"/>
          </ac:picMkLst>
        </pc:picChg>
      </pc:sldChg>
      <pc:sldChg chg="addSp delSp modSp new mod modNotesTx">
        <pc:chgData name="Ribeiro Cabral Daniel" userId="e1f95736-4d56-48c4-b66a-5f39e5f9b5f8" providerId="ADAL" clId="{4B69B1B5-74C4-4442-88D8-7F25147A6D5C}" dt="2024-06-01T19:51:26.015" v="1123" actId="1076"/>
        <pc:sldMkLst>
          <pc:docMk/>
          <pc:sldMk cId="2306957601" sldId="274"/>
        </pc:sldMkLst>
        <pc:spChg chg="mod">
          <ac:chgData name="Ribeiro Cabral Daniel" userId="e1f95736-4d56-48c4-b66a-5f39e5f9b5f8" providerId="ADAL" clId="{4B69B1B5-74C4-4442-88D8-7F25147A6D5C}" dt="2024-05-31T19:34:15.134" v="193" actId="20577"/>
          <ac:spMkLst>
            <pc:docMk/>
            <pc:sldMk cId="2306957601" sldId="274"/>
            <ac:spMk id="2" creationId="{4C9C8FA5-8E23-5377-077E-A5EB2DEADC0F}"/>
          </ac:spMkLst>
        </pc:spChg>
        <pc:spChg chg="del mod">
          <ac:chgData name="Ribeiro Cabral Daniel" userId="e1f95736-4d56-48c4-b66a-5f39e5f9b5f8" providerId="ADAL" clId="{4B69B1B5-74C4-4442-88D8-7F25147A6D5C}" dt="2024-06-01T19:51:15.557" v="1116" actId="478"/>
          <ac:spMkLst>
            <pc:docMk/>
            <pc:sldMk cId="2306957601" sldId="274"/>
            <ac:spMk id="3" creationId="{B07509EB-7675-B4B0-DCFD-E71A63476997}"/>
          </ac:spMkLst>
        </pc:spChg>
        <pc:spChg chg="add del mod">
          <ac:chgData name="Ribeiro Cabral Daniel" userId="e1f95736-4d56-48c4-b66a-5f39e5f9b5f8" providerId="ADAL" clId="{4B69B1B5-74C4-4442-88D8-7F25147A6D5C}" dt="2024-06-01T19:51:18.717" v="1117" actId="478"/>
          <ac:spMkLst>
            <pc:docMk/>
            <pc:sldMk cId="2306957601" sldId="274"/>
            <ac:spMk id="5" creationId="{A030BE6F-C92E-A7BF-7754-0EEAE721B8DF}"/>
          </ac:spMkLst>
        </pc:spChg>
        <pc:picChg chg="add mod">
          <ac:chgData name="Ribeiro Cabral Daniel" userId="e1f95736-4d56-48c4-b66a-5f39e5f9b5f8" providerId="ADAL" clId="{4B69B1B5-74C4-4442-88D8-7F25147A6D5C}" dt="2024-06-01T19:51:26.015" v="1123" actId="1076"/>
          <ac:picMkLst>
            <pc:docMk/>
            <pc:sldMk cId="2306957601" sldId="274"/>
            <ac:picMk id="7" creationId="{90596BC5-C6FD-CE8C-3892-9A23E5FFBE0F}"/>
          </ac:picMkLst>
        </pc:picChg>
      </pc:sldChg>
      <pc:sldChg chg="addSp modSp new mod modNotesTx">
        <pc:chgData name="Ribeiro Cabral Daniel" userId="e1f95736-4d56-48c4-b66a-5f39e5f9b5f8" providerId="ADAL" clId="{4B69B1B5-74C4-4442-88D8-7F25147A6D5C}" dt="2024-06-01T20:03:49.096" v="1342" actId="1076"/>
        <pc:sldMkLst>
          <pc:docMk/>
          <pc:sldMk cId="1980217093" sldId="275"/>
        </pc:sldMkLst>
        <pc:spChg chg="mod">
          <ac:chgData name="Ribeiro Cabral Daniel" userId="e1f95736-4d56-48c4-b66a-5f39e5f9b5f8" providerId="ADAL" clId="{4B69B1B5-74C4-4442-88D8-7F25147A6D5C}" dt="2024-05-31T19:34:22.307" v="211" actId="20577"/>
          <ac:spMkLst>
            <pc:docMk/>
            <pc:sldMk cId="1980217093" sldId="275"/>
            <ac:spMk id="2" creationId="{3AE7FFD4-3F25-2F6F-CC1F-F061405FD42A}"/>
          </ac:spMkLst>
        </pc:spChg>
        <pc:spChg chg="mod">
          <ac:chgData name="Ribeiro Cabral Daniel" userId="e1f95736-4d56-48c4-b66a-5f39e5f9b5f8" providerId="ADAL" clId="{4B69B1B5-74C4-4442-88D8-7F25147A6D5C}" dt="2024-06-01T19:55:58.553" v="1328" actId="113"/>
          <ac:spMkLst>
            <pc:docMk/>
            <pc:sldMk cId="1980217093" sldId="275"/>
            <ac:spMk id="3" creationId="{617A9CF8-E15C-4524-1B65-A57B58BD3918}"/>
          </ac:spMkLst>
        </pc:spChg>
        <pc:picChg chg="add mod">
          <ac:chgData name="Ribeiro Cabral Daniel" userId="e1f95736-4d56-48c4-b66a-5f39e5f9b5f8" providerId="ADAL" clId="{4B69B1B5-74C4-4442-88D8-7F25147A6D5C}" dt="2024-06-01T20:03:49.096" v="1342" actId="1076"/>
          <ac:picMkLst>
            <pc:docMk/>
            <pc:sldMk cId="1980217093" sldId="275"/>
            <ac:picMk id="5" creationId="{69A5A875-D096-F26D-B961-6BCE287B6475}"/>
          </ac:picMkLst>
        </pc:picChg>
      </pc:sldChg>
      <pc:sldChg chg="addSp delSp modSp add mod modNotesTx">
        <pc:chgData name="Ribeiro Cabral Daniel" userId="e1f95736-4d56-48c4-b66a-5f39e5f9b5f8" providerId="ADAL" clId="{4B69B1B5-74C4-4442-88D8-7F25147A6D5C}" dt="2024-06-01T19:13:48.585" v="904" actId="12"/>
        <pc:sldMkLst>
          <pc:docMk/>
          <pc:sldMk cId="1721759150" sldId="276"/>
        </pc:sldMkLst>
        <pc:spChg chg="add mod">
          <ac:chgData name="Ribeiro Cabral Daniel" userId="e1f95736-4d56-48c4-b66a-5f39e5f9b5f8" providerId="ADAL" clId="{4B69B1B5-74C4-4442-88D8-7F25147A6D5C}" dt="2024-06-01T19:13:48.585" v="904" actId="12"/>
          <ac:spMkLst>
            <pc:docMk/>
            <pc:sldMk cId="1721759150" sldId="276"/>
            <ac:spMk id="7" creationId="{3E794BF9-F27F-B5BE-00FB-88B38B660DA1}"/>
          </ac:spMkLst>
        </pc:spChg>
        <pc:spChg chg="add del mod">
          <ac:chgData name="Ribeiro Cabral Daniel" userId="e1f95736-4d56-48c4-b66a-5f39e5f9b5f8" providerId="ADAL" clId="{4B69B1B5-74C4-4442-88D8-7F25147A6D5C}" dt="2024-06-01T19:08:46.384" v="754"/>
          <ac:spMkLst>
            <pc:docMk/>
            <pc:sldMk cId="1721759150" sldId="276"/>
            <ac:spMk id="8" creationId="{1FD9CCEC-F3F6-867E-CB20-DE529011E362}"/>
          </ac:spMkLst>
        </pc:spChg>
        <pc:spChg chg="add mod">
          <ac:chgData name="Ribeiro Cabral Daniel" userId="e1f95736-4d56-48c4-b66a-5f39e5f9b5f8" providerId="ADAL" clId="{4B69B1B5-74C4-4442-88D8-7F25147A6D5C}" dt="2024-06-01T19:09:59.253" v="790" actId="207"/>
          <ac:spMkLst>
            <pc:docMk/>
            <pc:sldMk cId="1721759150" sldId="276"/>
            <ac:spMk id="11" creationId="{6295C8CE-CB2C-0301-6E1B-519F89C76E89}"/>
          </ac:spMkLst>
        </pc:spChg>
        <pc:spChg chg="add mod">
          <ac:chgData name="Ribeiro Cabral Daniel" userId="e1f95736-4d56-48c4-b66a-5f39e5f9b5f8" providerId="ADAL" clId="{4B69B1B5-74C4-4442-88D8-7F25147A6D5C}" dt="2024-06-01T19:13:46.720" v="903" actId="12"/>
          <ac:spMkLst>
            <pc:docMk/>
            <pc:sldMk cId="1721759150" sldId="276"/>
            <ac:spMk id="12" creationId="{D12E9AD9-5339-84B8-DD31-64D662BF98F8}"/>
          </ac:spMkLst>
        </pc:spChg>
        <pc:picChg chg="add mod">
          <ac:chgData name="Ribeiro Cabral Daniel" userId="e1f95736-4d56-48c4-b66a-5f39e5f9b5f8" providerId="ADAL" clId="{4B69B1B5-74C4-4442-88D8-7F25147A6D5C}" dt="2024-06-01T19:08:57.570" v="758" actId="1076"/>
          <ac:picMkLst>
            <pc:docMk/>
            <pc:sldMk cId="1721759150" sldId="276"/>
            <ac:picMk id="5" creationId="{203B83CC-CBBB-4BF4-3367-25DEF48A8C23}"/>
          </ac:picMkLst>
        </pc:picChg>
        <pc:picChg chg="del mod modCrop">
          <ac:chgData name="Ribeiro Cabral Daniel" userId="e1f95736-4d56-48c4-b66a-5f39e5f9b5f8" providerId="ADAL" clId="{4B69B1B5-74C4-4442-88D8-7F25147A6D5C}" dt="2024-05-31T19:54:38.916" v="279" actId="478"/>
          <ac:picMkLst>
            <pc:docMk/>
            <pc:sldMk cId="1721759150" sldId="276"/>
            <ac:picMk id="5" creationId="{7D61228C-A092-3BFE-B554-028F0961D376}"/>
          </ac:picMkLst>
        </pc:picChg>
        <pc:picChg chg="add mod">
          <ac:chgData name="Ribeiro Cabral Daniel" userId="e1f95736-4d56-48c4-b66a-5f39e5f9b5f8" providerId="ADAL" clId="{4B69B1B5-74C4-4442-88D8-7F25147A6D5C}" dt="2024-06-01T19:09:26.366" v="760" actId="1076"/>
          <ac:picMkLst>
            <pc:docMk/>
            <pc:sldMk cId="1721759150" sldId="276"/>
            <ac:picMk id="6" creationId="{9899C15A-8E36-75EE-014B-1B90AA72B25D}"/>
          </ac:picMkLst>
        </pc:picChg>
        <pc:cxnChg chg="add mod">
          <ac:chgData name="Ribeiro Cabral Daniel" userId="e1f95736-4d56-48c4-b66a-5f39e5f9b5f8" providerId="ADAL" clId="{4B69B1B5-74C4-4442-88D8-7F25147A6D5C}" dt="2024-06-01T19:09:41.931" v="763" actId="1582"/>
          <ac:cxnSpMkLst>
            <pc:docMk/>
            <pc:sldMk cId="1721759150" sldId="276"/>
            <ac:cxnSpMk id="10" creationId="{7429C6C6-6D9C-61E0-B03F-BD896055100B}"/>
          </ac:cxnSpMkLst>
        </pc:cxnChg>
      </pc:sldChg>
      <pc:sldChg chg="new del">
        <pc:chgData name="Ribeiro Cabral Daniel" userId="e1f95736-4d56-48c4-b66a-5f39e5f9b5f8" providerId="ADAL" clId="{4B69B1B5-74C4-4442-88D8-7F25147A6D5C}" dt="2024-05-31T20:03:30.512" v="438" actId="47"/>
        <pc:sldMkLst>
          <pc:docMk/>
          <pc:sldMk cId="279727523" sldId="277"/>
        </pc:sldMkLst>
      </pc:sldChg>
      <pc:sldChg chg="addSp delSp modSp add mod">
        <pc:chgData name="Ribeiro Cabral Daniel" userId="e1f95736-4d56-48c4-b66a-5f39e5f9b5f8" providerId="ADAL" clId="{4B69B1B5-74C4-4442-88D8-7F25147A6D5C}" dt="2024-05-31T20:09:04.492" v="539" actId="208"/>
        <pc:sldMkLst>
          <pc:docMk/>
          <pc:sldMk cId="3858860726" sldId="277"/>
        </pc:sldMkLst>
        <pc:spChg chg="add mod">
          <ac:chgData name="Ribeiro Cabral Daniel" userId="e1f95736-4d56-48c4-b66a-5f39e5f9b5f8" providerId="ADAL" clId="{4B69B1B5-74C4-4442-88D8-7F25147A6D5C}" dt="2024-05-31T20:06:04.902" v="523" actId="1076"/>
          <ac:spMkLst>
            <pc:docMk/>
            <pc:sldMk cId="3858860726" sldId="277"/>
            <ac:spMk id="4" creationId="{C1A3BFCD-CC2D-7534-C2A6-E75CD69789ED}"/>
          </ac:spMkLst>
        </pc:spChg>
        <pc:spChg chg="del">
          <ac:chgData name="Ribeiro Cabral Daniel" userId="e1f95736-4d56-48c4-b66a-5f39e5f9b5f8" providerId="ADAL" clId="{4B69B1B5-74C4-4442-88D8-7F25147A6D5C}" dt="2024-05-31T20:03:47.980" v="440" actId="478"/>
          <ac:spMkLst>
            <pc:docMk/>
            <pc:sldMk cId="3858860726" sldId="277"/>
            <ac:spMk id="7" creationId="{3E794BF9-F27F-B5BE-00FB-88B38B660DA1}"/>
          </ac:spMkLst>
        </pc:spChg>
        <pc:spChg chg="add mod">
          <ac:chgData name="Ribeiro Cabral Daniel" userId="e1f95736-4d56-48c4-b66a-5f39e5f9b5f8" providerId="ADAL" clId="{4B69B1B5-74C4-4442-88D8-7F25147A6D5C}" dt="2024-05-31T20:08:59.207" v="537" actId="14100"/>
          <ac:spMkLst>
            <pc:docMk/>
            <pc:sldMk cId="3858860726" sldId="277"/>
            <ac:spMk id="14" creationId="{D88F498B-6D8B-B5E5-7444-526F699D097F}"/>
          </ac:spMkLst>
        </pc:spChg>
        <pc:picChg chg="add mod">
          <ac:chgData name="Ribeiro Cabral Daniel" userId="e1f95736-4d56-48c4-b66a-5f39e5f9b5f8" providerId="ADAL" clId="{4B69B1B5-74C4-4442-88D8-7F25147A6D5C}" dt="2024-05-31T20:08:17.184" v="527" actId="1076"/>
          <ac:picMkLst>
            <pc:docMk/>
            <pc:sldMk cId="3858860726" sldId="277"/>
            <ac:picMk id="8" creationId="{18BE2A29-11FD-BD94-D9D1-D3F4EA72DB82}"/>
          </ac:picMkLst>
        </pc:picChg>
        <pc:cxnChg chg="add mod">
          <ac:chgData name="Ribeiro Cabral Daniel" userId="e1f95736-4d56-48c4-b66a-5f39e5f9b5f8" providerId="ADAL" clId="{4B69B1B5-74C4-4442-88D8-7F25147A6D5C}" dt="2024-05-31T20:09:04.492" v="539" actId="208"/>
          <ac:cxnSpMkLst>
            <pc:docMk/>
            <pc:sldMk cId="3858860726" sldId="277"/>
            <ac:cxnSpMk id="10" creationId="{F3596A21-80EE-2D34-4AE5-0D6568398D78}"/>
          </ac:cxnSpMkLst>
        </pc:cxnChg>
      </pc:sldChg>
      <pc:sldChg chg="addSp delSp modSp add mod">
        <pc:chgData name="Ribeiro Cabral Daniel" userId="e1f95736-4d56-48c4-b66a-5f39e5f9b5f8" providerId="ADAL" clId="{4B69B1B5-74C4-4442-88D8-7F25147A6D5C}" dt="2024-06-01T19:23:54.092" v="1022" actId="1076"/>
        <pc:sldMkLst>
          <pc:docMk/>
          <pc:sldMk cId="675098881" sldId="278"/>
        </pc:sldMkLst>
        <pc:spChg chg="mod">
          <ac:chgData name="Ribeiro Cabral Daniel" userId="e1f95736-4d56-48c4-b66a-5f39e5f9b5f8" providerId="ADAL" clId="{4B69B1B5-74C4-4442-88D8-7F25147A6D5C}" dt="2024-06-01T19:23:54.092" v="1022" actId="1076"/>
          <ac:spMkLst>
            <pc:docMk/>
            <pc:sldMk cId="675098881" sldId="278"/>
            <ac:spMk id="4" creationId="{C1A3BFCD-CC2D-7534-C2A6-E75CD69789ED}"/>
          </ac:spMkLst>
        </pc:spChg>
        <pc:spChg chg="del">
          <ac:chgData name="Ribeiro Cabral Daniel" userId="e1f95736-4d56-48c4-b66a-5f39e5f9b5f8" providerId="ADAL" clId="{4B69B1B5-74C4-4442-88D8-7F25147A6D5C}" dt="2024-05-31T20:09:29.670" v="542" actId="478"/>
          <ac:spMkLst>
            <pc:docMk/>
            <pc:sldMk cId="675098881" sldId="278"/>
            <ac:spMk id="14" creationId="{D88F498B-6D8B-B5E5-7444-526F699D097F}"/>
          </ac:spMkLst>
        </pc:spChg>
        <pc:picChg chg="add mod">
          <ac:chgData name="Ribeiro Cabral Daniel" userId="e1f95736-4d56-48c4-b66a-5f39e5f9b5f8" providerId="ADAL" clId="{4B69B1B5-74C4-4442-88D8-7F25147A6D5C}" dt="2024-05-31T20:10:27.540" v="557" actId="1076"/>
          <ac:picMkLst>
            <pc:docMk/>
            <pc:sldMk cId="675098881" sldId="278"/>
            <ac:picMk id="7" creationId="{5552E43D-5579-5FA2-AA76-A1A77CEB3124}"/>
          </ac:picMkLst>
        </pc:picChg>
        <pc:picChg chg="del">
          <ac:chgData name="Ribeiro Cabral Daniel" userId="e1f95736-4d56-48c4-b66a-5f39e5f9b5f8" providerId="ADAL" clId="{4B69B1B5-74C4-4442-88D8-7F25147A6D5C}" dt="2024-05-31T20:09:28.536" v="541" actId="478"/>
          <ac:picMkLst>
            <pc:docMk/>
            <pc:sldMk cId="675098881" sldId="278"/>
            <ac:picMk id="8" creationId="{18BE2A29-11FD-BD94-D9D1-D3F4EA72DB82}"/>
          </ac:picMkLst>
        </pc:picChg>
        <pc:picChg chg="add mod">
          <ac:chgData name="Ribeiro Cabral Daniel" userId="e1f95736-4d56-48c4-b66a-5f39e5f9b5f8" providerId="ADAL" clId="{4B69B1B5-74C4-4442-88D8-7F25147A6D5C}" dt="2024-05-31T20:11:32.671" v="565" actId="1076"/>
          <ac:picMkLst>
            <pc:docMk/>
            <pc:sldMk cId="675098881" sldId="278"/>
            <ac:picMk id="11" creationId="{39024890-1ADE-9555-4ECE-927D28D8BC7B}"/>
          </ac:picMkLst>
        </pc:picChg>
        <pc:cxnChg chg="add mod">
          <ac:chgData name="Ribeiro Cabral Daniel" userId="e1f95736-4d56-48c4-b66a-5f39e5f9b5f8" providerId="ADAL" clId="{4B69B1B5-74C4-4442-88D8-7F25147A6D5C}" dt="2024-06-01T19:19:27.089" v="918" actId="1076"/>
          <ac:cxnSpMkLst>
            <pc:docMk/>
            <pc:sldMk cId="675098881" sldId="278"/>
            <ac:cxnSpMk id="8" creationId="{16B6ED87-6BA5-0E8D-43F0-E4C7524CC64F}"/>
          </ac:cxnSpMkLst>
        </pc:cxnChg>
        <pc:cxnChg chg="add del mod">
          <ac:chgData name="Ribeiro Cabral Daniel" userId="e1f95736-4d56-48c4-b66a-5f39e5f9b5f8" providerId="ADAL" clId="{4B69B1B5-74C4-4442-88D8-7F25147A6D5C}" dt="2024-06-01T19:16:51.583" v="917" actId="478"/>
          <ac:cxnSpMkLst>
            <pc:docMk/>
            <pc:sldMk cId="675098881" sldId="278"/>
            <ac:cxnSpMk id="10" creationId="{241D7E89-EE7F-9654-4ED9-99AB0D484205}"/>
          </ac:cxnSpMkLst>
        </pc:cxnChg>
        <pc:cxnChg chg="del">
          <ac:chgData name="Ribeiro Cabral Daniel" userId="e1f95736-4d56-48c4-b66a-5f39e5f9b5f8" providerId="ADAL" clId="{4B69B1B5-74C4-4442-88D8-7F25147A6D5C}" dt="2024-05-31T20:09:30.671" v="543" actId="478"/>
          <ac:cxnSpMkLst>
            <pc:docMk/>
            <pc:sldMk cId="675098881" sldId="278"/>
            <ac:cxnSpMk id="10" creationId="{F3596A21-80EE-2D34-4AE5-0D6568398D78}"/>
          </ac:cxnSpMkLst>
        </pc:cxnChg>
        <pc:cxnChg chg="add mod">
          <ac:chgData name="Ribeiro Cabral Daniel" userId="e1f95736-4d56-48c4-b66a-5f39e5f9b5f8" providerId="ADAL" clId="{4B69B1B5-74C4-4442-88D8-7F25147A6D5C}" dt="2024-05-31T20:11:23.071" v="564" actId="1582"/>
          <ac:cxnSpMkLst>
            <pc:docMk/>
            <pc:sldMk cId="675098881" sldId="278"/>
            <ac:cxnSpMk id="13" creationId="{FE4E0B03-A2AE-CF8A-E8EC-F0227BF63D5C}"/>
          </ac:cxnSpMkLst>
        </pc:cxnChg>
        <pc:cxnChg chg="add del mod">
          <ac:chgData name="Ribeiro Cabral Daniel" userId="e1f95736-4d56-48c4-b66a-5f39e5f9b5f8" providerId="ADAL" clId="{4B69B1B5-74C4-4442-88D8-7F25147A6D5C}" dt="2024-06-01T19:16:50.571" v="916" actId="478"/>
          <ac:cxnSpMkLst>
            <pc:docMk/>
            <pc:sldMk cId="675098881" sldId="278"/>
            <ac:cxnSpMk id="14" creationId="{3772BFE6-C7DF-6608-EC63-90FF26755942}"/>
          </ac:cxnSpMkLst>
        </pc:cxnChg>
        <pc:cxnChg chg="add mod">
          <ac:chgData name="Ribeiro Cabral Daniel" userId="e1f95736-4d56-48c4-b66a-5f39e5f9b5f8" providerId="ADAL" clId="{4B69B1B5-74C4-4442-88D8-7F25147A6D5C}" dt="2024-06-01T19:19:34.009" v="920" actId="1076"/>
          <ac:cxnSpMkLst>
            <pc:docMk/>
            <pc:sldMk cId="675098881" sldId="278"/>
            <ac:cxnSpMk id="15" creationId="{4F454D2C-5276-3F7D-0B14-E76D585A84E7}"/>
          </ac:cxnSpMkLst>
        </pc:cxnChg>
        <pc:cxnChg chg="add mod">
          <ac:chgData name="Ribeiro Cabral Daniel" userId="e1f95736-4d56-48c4-b66a-5f39e5f9b5f8" providerId="ADAL" clId="{4B69B1B5-74C4-4442-88D8-7F25147A6D5C}" dt="2024-06-01T19:19:42.443" v="923" actId="1076"/>
          <ac:cxnSpMkLst>
            <pc:docMk/>
            <pc:sldMk cId="675098881" sldId="278"/>
            <ac:cxnSpMk id="16" creationId="{06FB74A9-6C2A-B3C6-2941-84B4CD7AC849}"/>
          </ac:cxnSpMkLst>
        </pc:cxnChg>
        <pc:cxnChg chg="add mod">
          <ac:chgData name="Ribeiro Cabral Daniel" userId="e1f95736-4d56-48c4-b66a-5f39e5f9b5f8" providerId="ADAL" clId="{4B69B1B5-74C4-4442-88D8-7F25147A6D5C}" dt="2024-06-01T19:23:03.232" v="925" actId="1076"/>
          <ac:cxnSpMkLst>
            <pc:docMk/>
            <pc:sldMk cId="675098881" sldId="278"/>
            <ac:cxnSpMk id="17" creationId="{67747F24-A827-A6D0-8362-6A1B8FE4D8D2}"/>
          </ac:cxnSpMkLst>
        </pc:cxnChg>
        <pc:cxnChg chg="add mod">
          <ac:chgData name="Ribeiro Cabral Daniel" userId="e1f95736-4d56-48c4-b66a-5f39e5f9b5f8" providerId="ADAL" clId="{4B69B1B5-74C4-4442-88D8-7F25147A6D5C}" dt="2024-06-01T19:23:06.860" v="927" actId="1076"/>
          <ac:cxnSpMkLst>
            <pc:docMk/>
            <pc:sldMk cId="675098881" sldId="278"/>
            <ac:cxnSpMk id="18" creationId="{222F6D4F-A086-DC0E-F09F-087AC03729F4}"/>
          </ac:cxnSpMkLst>
        </pc:cxnChg>
      </pc:sldChg>
      <pc:sldChg chg="addSp delSp modSp add mod">
        <pc:chgData name="Ribeiro Cabral Daniel" userId="e1f95736-4d56-48c4-b66a-5f39e5f9b5f8" providerId="ADAL" clId="{4B69B1B5-74C4-4442-88D8-7F25147A6D5C}" dt="2024-06-01T19:38:50.907" v="1115" actId="1076"/>
        <pc:sldMkLst>
          <pc:docMk/>
          <pc:sldMk cId="2430963867" sldId="279"/>
        </pc:sldMkLst>
        <pc:spChg chg="mod">
          <ac:chgData name="Ribeiro Cabral Daniel" userId="e1f95736-4d56-48c4-b66a-5f39e5f9b5f8" providerId="ADAL" clId="{4B69B1B5-74C4-4442-88D8-7F25147A6D5C}" dt="2024-06-01T19:38:37.937" v="1112" actId="20577"/>
          <ac:spMkLst>
            <pc:docMk/>
            <pc:sldMk cId="2430963867" sldId="279"/>
            <ac:spMk id="3" creationId="{047F5733-D014-EB73-4B9C-4D93F9B3E997}"/>
          </ac:spMkLst>
        </pc:spChg>
        <pc:picChg chg="del">
          <ac:chgData name="Ribeiro Cabral Daniel" userId="e1f95736-4d56-48c4-b66a-5f39e5f9b5f8" providerId="ADAL" clId="{4B69B1B5-74C4-4442-88D8-7F25147A6D5C}" dt="2024-06-01T19:38:29.648" v="1072" actId="478"/>
          <ac:picMkLst>
            <pc:docMk/>
            <pc:sldMk cId="2430963867" sldId="279"/>
            <ac:picMk id="5" creationId="{29FF4E0A-4D81-4D40-9574-387B435A1F68}"/>
          </ac:picMkLst>
        </pc:picChg>
        <pc:picChg chg="add mod">
          <ac:chgData name="Ribeiro Cabral Daniel" userId="e1f95736-4d56-48c4-b66a-5f39e5f9b5f8" providerId="ADAL" clId="{4B69B1B5-74C4-4442-88D8-7F25147A6D5C}" dt="2024-06-01T19:38:50.907" v="1115" actId="1076"/>
          <ac:picMkLst>
            <pc:docMk/>
            <pc:sldMk cId="2430963867" sldId="279"/>
            <ac:picMk id="6" creationId="{C48CA80A-5F58-228B-39B8-E890F174CDA5}"/>
          </ac:picMkLst>
        </pc:picChg>
      </pc:sldChg>
      <pc:sldChg chg="modSp new mod">
        <pc:chgData name="Ribeiro Cabral Daniel" userId="e1f95736-4d56-48c4-b66a-5f39e5f9b5f8" providerId="ADAL" clId="{4B69B1B5-74C4-4442-88D8-7F25147A6D5C}" dt="2024-06-01T19:58:02.062" v="1339" actId="20577"/>
        <pc:sldMkLst>
          <pc:docMk/>
          <pc:sldMk cId="3183747423" sldId="280"/>
        </pc:sldMkLst>
        <pc:spChg chg="mod">
          <ac:chgData name="Ribeiro Cabral Daniel" userId="e1f95736-4d56-48c4-b66a-5f39e5f9b5f8" providerId="ADAL" clId="{4B69B1B5-74C4-4442-88D8-7F25147A6D5C}" dt="2024-06-01T19:58:02.062" v="1339" actId="20577"/>
          <ac:spMkLst>
            <pc:docMk/>
            <pc:sldMk cId="3183747423" sldId="280"/>
            <ac:spMk id="2" creationId="{86CB6AE0-AAC3-D059-391D-66A24F9041EA}"/>
          </ac:spMkLst>
        </pc:spChg>
      </pc:sldChg>
      <pc:sldChg chg="new del">
        <pc:chgData name="Ribeiro Cabral Daniel" userId="e1f95736-4d56-48c4-b66a-5f39e5f9b5f8" providerId="ADAL" clId="{4B69B1B5-74C4-4442-88D8-7F25147A6D5C}" dt="2024-06-01T20:08:30.460" v="1575" actId="47"/>
        <pc:sldMkLst>
          <pc:docMk/>
          <pc:sldMk cId="1899491375" sldId="281"/>
        </pc:sldMkLst>
      </pc:sldChg>
      <pc:sldChg chg="new">
        <pc:chgData name="Ribeiro Cabral Daniel" userId="e1f95736-4d56-48c4-b66a-5f39e5f9b5f8" providerId="ADAL" clId="{4B69B1B5-74C4-4442-88D8-7F25147A6D5C}" dt="2024-06-01T20:08:33.539" v="1576" actId="680"/>
        <pc:sldMkLst>
          <pc:docMk/>
          <pc:sldMk cId="235465783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60023-C854-4313-AB3A-9E7E4E29C0CD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69452-91A3-44D4-947F-C675E99474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283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Ruben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579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285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5088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8925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26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4344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2885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397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581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Ruben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115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Ruben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547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Ruben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568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Ruben</a:t>
            </a:r>
          </a:p>
          <a:p>
            <a:endParaRPr lang="fr-CH" dirty="0"/>
          </a:p>
          <a:p>
            <a:r>
              <a:rPr lang="fr-CH" dirty="0" err="1"/>
              <a:t>Matplotlib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plotlty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754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Ruben</a:t>
            </a:r>
          </a:p>
          <a:p>
            <a:endParaRPr lang="fr-CH" dirty="0"/>
          </a:p>
          <a:p>
            <a:r>
              <a:rPr lang="fr-CH" dirty="0"/>
              <a:t>Décrire mieux ce qu’est une visible area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Matplotlib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plotlty</a:t>
            </a:r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65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53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259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452-91A3-44D4-947F-C675E9947470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298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0F8B4-A077-DDE9-214D-99FE832EA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4625FE-5935-1081-6452-37DC116F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9E0C7-DFE7-478E-EECC-66C40FB6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859CC-80F4-5F7C-F33B-2D3555A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8D0D8-03B0-BD9D-FF8A-0488330F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936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BD56A-D846-D839-27AA-DA7FFD5D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553D86-00D9-3DCA-EEEC-43AA875E5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F768E-9872-A23D-39A5-8DEE22BB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9315C1-6C80-93B6-31C3-ECE629A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09B863-130D-C217-5DAD-667AC597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802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A1C53B-8874-60FD-5009-D35C24C2E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3CDAFD-E540-5602-C4D9-0261B2401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8F9AC-5BFE-869E-22BD-2E7F6E70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EB30B-3A69-5BC6-3C20-D21A1812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CA18E-D25A-1992-FCE9-B737F7B7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84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5E83A-FB22-82FB-CE27-64968F85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8A274-4B4B-2698-E72B-0D6A7714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1F73A5-B8FF-0A35-920A-EE3111E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996C91-75FB-7AAE-9594-67C195B2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5DE23-B3E4-FE82-3D5B-1C7319A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40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FF299-67D2-75C4-B442-3096B9B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6DCD30-AE9E-B980-79A9-240883A9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5C56E3-B167-48F8-CD72-3FD1C1D8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E43B6-CF3E-FD8A-457E-F614671F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B5852-ED08-A942-50BA-7779ECDB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10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D95F6-D1A9-0B48-2BE5-A2CFAA96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2A1B6-EAD4-1A3D-94C7-751480AF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E21BA3-5E90-2891-0B8A-DDD83E894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6925DE-739F-282C-A2AE-BC948CF9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11B4C1-4DC7-79E1-E6F7-970E513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47054-EDCD-1E0A-6398-90FD8CBC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20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98BD1-1E3B-04D1-FAE0-336FD49A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F08593-277C-77C3-5951-79DB3007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EE904B-1BFA-71E3-E69B-B89A0935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34C741-53A3-A3D5-0F9E-6F6DC4DAD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BD2315-9B98-18F7-5845-3C3D39D4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F6C9A1-3946-3061-D802-3FC6BE2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5620AF-4C74-B2A5-54C8-0979A5EB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54EA1B-DBD0-99C8-7443-F3208FDB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821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BA12-9603-BB88-9336-BF69C030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FEDE0F-3FAA-52F7-939D-9E520609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00969C-E1A7-02DC-37A9-1007780B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D385F3-71A0-19B1-F04D-A710A465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881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F2898D-F822-0906-7F06-E4B5BEE0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05C0AF-363C-5784-B86D-7050ACA4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8FC28B-0D25-E305-F6CD-3CB34FF9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97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821B-8FC2-0BF6-33B5-4B53FE3F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8AAE6-D386-4F3D-F850-C7CCB00E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01DF43-852D-9A88-2FE4-D550453E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AAD964-FB9D-4DE0-1D7B-1E3C3E82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6DF2E7-75A0-4F60-8DA0-CFFE39EA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43B44-D019-C3F7-DA6E-4437C0E8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421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43D28-0687-402F-0EDF-0C28956E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6098E0-F374-CCFE-8AC0-01598C2CB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5C0FF4-31D7-13BB-D3CE-2CAA0E400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EAC8AD-AAB0-72AD-25BA-0055DE84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ADEFAE-2EAC-68A3-CB55-219CA767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5E4701-64FF-9CF4-EB44-F93504D1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443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D2945B-9069-A65F-C517-B0815420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C50DD3-7503-E796-3018-4504B1B2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C8D90-7E5B-DD60-44A8-881B799C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83827-D841-46B1-B113-932858CD309E}" type="datetimeFigureOut">
              <a:rPr lang="fr-CH" smtClean="0"/>
              <a:t>04.06.2024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D298D4-F5FE-BC8E-A053-DB88BD578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A0B5D-CB6E-237A-72B7-61271542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EE9E8-C25E-4B92-8E4A-192B4E902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267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hyperlink" Target="https://fcpython.com/visualisation/drawing-pitchmap-adding-lines-circles-matplotlib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sbomb/open-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hyperlink" Target="https://fcpython.com/visualisation/drawing-pitchmap-adding-lines-circles-matplotlib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A889305-3B55-3EE2-063B-A984141B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CH"/>
              <a:t>Big data analysis project</a:t>
            </a:r>
            <a:br>
              <a:rPr lang="fr-CH"/>
            </a:br>
            <a:r>
              <a:rPr lang="fr-CH"/>
              <a:t>Football analysis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01D75B08-5A1B-BC76-C482-B1B7DE6E4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12354"/>
          </a:xfrm>
        </p:spPr>
        <p:txBody>
          <a:bodyPr>
            <a:normAutofit fontScale="92500" lnSpcReduction="20000"/>
          </a:bodyPr>
          <a:lstStyle/>
          <a:p>
            <a:endParaRPr lang="fr-CH"/>
          </a:p>
          <a:p>
            <a:r>
              <a:rPr lang="fr-CH"/>
              <a:t>Groupe </a:t>
            </a:r>
            <a:r>
              <a:rPr lang="fr-CH" dirty="0"/>
              <a:t>D</a:t>
            </a:r>
            <a:r>
              <a:rPr lang="fr-CH"/>
              <a:t> -</a:t>
            </a:r>
          </a:p>
          <a:p>
            <a:r>
              <a:rPr lang="fr-CH"/>
              <a:t>Daniel Ribeiro Cabral</a:t>
            </a:r>
          </a:p>
          <a:p>
            <a:r>
              <a:rPr lang="fr-CH"/>
              <a:t>Killian Ruffieux</a:t>
            </a:r>
          </a:p>
          <a:p>
            <a:r>
              <a:rPr lang="fr-CH"/>
              <a:t>Ruben </a:t>
            </a:r>
            <a:r>
              <a:rPr lang="fr-CH" dirty="0" err="1"/>
              <a:t>Terceiro</a:t>
            </a:r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772FD3-A198-4DA4-D2A4-8FB9823A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1" y="587326"/>
            <a:ext cx="5712749" cy="1241475"/>
          </a:xfrm>
          <a:prstGeom prst="rect">
            <a:avLst/>
          </a:prstGeom>
        </p:spPr>
      </p:pic>
      <p:sp>
        <p:nvSpPr>
          <p:cNvPr id="2" name="AutoShape 2" descr="A detailed image representing 'Big data analysis project: Football analysis'. The background should have elements of data analytics like charts, graphs, and algorithms. Integrate football elements such as a football, a stadium, and players. The text 'Big data analysis project: Football analysis' should be prominently displayed. The style should be modern and professional.">
            <a:extLst>
              <a:ext uri="{FF2B5EF4-FFF2-40B4-BE49-F238E27FC236}">
                <a16:creationId xmlns:a16="http://schemas.microsoft.com/office/drawing/2014/main" id="{5571FD3B-AFA6-85A5-D4B7-4928CA536B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654769" cy="165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071C7-C9A3-F732-DABF-B9639435C60A}"/>
              </a:ext>
            </a:extLst>
          </p:cNvPr>
          <p:cNvSpPr txBox="1"/>
          <p:nvPr/>
        </p:nvSpPr>
        <p:spPr>
          <a:xfrm>
            <a:off x="4898204" y="6379166"/>
            <a:ext cx="23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Yverdon, le 7 juin 2024</a:t>
            </a:r>
          </a:p>
        </p:txBody>
      </p:sp>
    </p:spTree>
    <p:extLst>
      <p:ext uri="{BB962C8B-B14F-4D97-AF65-F5344CB8AC3E}">
        <p14:creationId xmlns:p14="http://schemas.microsoft.com/office/powerpoint/2010/main" val="414301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65A99-0E74-DB04-AE39-A75BAB3A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err="1"/>
              <a:t>Exploratory</a:t>
            </a:r>
            <a:r>
              <a:rPr lang="fr-CH"/>
              <a:t> Data </a:t>
            </a:r>
            <a:r>
              <a:rPr lang="fr-CH" err="1"/>
              <a:t>Analysis</a:t>
            </a:r>
            <a:r>
              <a:rPr lang="fr-CH"/>
              <a:t> : </a:t>
            </a:r>
            <a:r>
              <a:rPr lang="fr-CH" err="1"/>
              <a:t>Three-Sixty</a:t>
            </a:r>
            <a:r>
              <a:rPr lang="fr-CH"/>
              <a:t> (6)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1C9A4C-9020-F431-854C-0A1F3850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68" y="3481754"/>
            <a:ext cx="4224726" cy="2789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6AEE30-99BA-5664-FE80-96D44B715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26572" y="1796197"/>
            <a:ext cx="3866492" cy="2553066"/>
          </a:xfrm>
          <a:ln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7C1388C-C530-3722-CE41-F3A1F328EB25}"/>
              </a:ext>
            </a:extLst>
          </p:cNvPr>
          <p:cNvSpPr txBox="1"/>
          <p:nvPr/>
        </p:nvSpPr>
        <p:spPr>
          <a:xfrm>
            <a:off x="9501552" y="4454772"/>
            <a:ext cx="2391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>
                <a:hlinkClick r:id="rId5"/>
              </a:rPr>
              <a:t>https://fcpython.com/visualisation/drawing-pitchmap-adding-lines-circles-matplotlib</a:t>
            </a:r>
            <a:r>
              <a:rPr lang="fr-CH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D878BB-A357-3ECA-D5DF-68A55F02D604}"/>
              </a:ext>
            </a:extLst>
          </p:cNvPr>
          <p:cNvSpPr txBox="1"/>
          <p:nvPr/>
        </p:nvSpPr>
        <p:spPr>
          <a:xfrm>
            <a:off x="1540013" y="2146939"/>
            <a:ext cx="1645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244 fichiers </a:t>
            </a:r>
            <a:r>
              <a:rPr lang="fr-FR" dirty="0" err="1"/>
              <a:t>json</a:t>
            </a:r>
            <a:endParaRPr lang="fr-FR" dirty="0"/>
          </a:p>
        </p:txBody>
      </p:sp>
      <p:pic>
        <p:nvPicPr>
          <p:cNvPr id="12" name="Graphique 11" descr="Icône de menu d'hamburger contour">
            <a:extLst>
              <a:ext uri="{FF2B5EF4-FFF2-40B4-BE49-F238E27FC236}">
                <a16:creationId xmlns:a16="http://schemas.microsoft.com/office/drawing/2014/main" id="{6AE4B18E-2BE3-56AA-788E-93018EF16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613" y="4749754"/>
            <a:ext cx="914400" cy="914400"/>
          </a:xfrm>
          <a:prstGeom prst="rect">
            <a:avLst/>
          </a:prstGeom>
        </p:spPr>
      </p:pic>
      <p:pic>
        <p:nvPicPr>
          <p:cNvPr id="13" name="Graphique 12" descr="Dossier ouvert contour">
            <a:extLst>
              <a:ext uri="{FF2B5EF4-FFF2-40B4-BE49-F238E27FC236}">
                <a16:creationId xmlns:a16="http://schemas.microsoft.com/office/drawing/2014/main" id="{4C843D2E-F391-4B6B-2AE8-E46FD77C9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5613" y="1874405"/>
            <a:ext cx="914400" cy="914400"/>
          </a:xfrm>
          <a:prstGeom prst="rect">
            <a:avLst/>
          </a:prstGeom>
        </p:spPr>
      </p:pic>
      <p:pic>
        <p:nvPicPr>
          <p:cNvPr id="14" name="Graphique 13" descr="Hiérarchie contour">
            <a:extLst>
              <a:ext uri="{FF2B5EF4-FFF2-40B4-BE49-F238E27FC236}">
                <a16:creationId xmlns:a16="http://schemas.microsoft.com/office/drawing/2014/main" id="{2CB0D329-58F8-109A-5AD8-64945932FC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5613" y="3268145"/>
            <a:ext cx="914400" cy="9144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79ADEEC-35FB-DB93-9A7F-A0D24CAB63D3}"/>
              </a:ext>
            </a:extLst>
          </p:cNvPr>
          <p:cNvSpPr txBox="1"/>
          <p:nvPr/>
        </p:nvSpPr>
        <p:spPr>
          <a:xfrm>
            <a:off x="1475703" y="4883788"/>
            <a:ext cx="2378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Visuel, Alignements, </a:t>
            </a:r>
            <a:r>
              <a:rPr lang="fr-CH" dirty="0" err="1"/>
              <a:t>Lineups</a:t>
            </a:r>
            <a:r>
              <a:rPr lang="fr-CH" dirty="0"/>
              <a:t>, Localisation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8254FF9-68B2-7184-25CD-5A503ED74279}"/>
              </a:ext>
            </a:extLst>
          </p:cNvPr>
          <p:cNvSpPr txBox="1"/>
          <p:nvPr/>
        </p:nvSpPr>
        <p:spPr>
          <a:xfrm>
            <a:off x="1540013" y="3402179"/>
            <a:ext cx="2108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Level</a:t>
            </a:r>
            <a:r>
              <a:rPr lang="fr-CH" dirty="0"/>
              <a:t> 0 : 4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1 : 4 </a:t>
            </a:r>
            <a:r>
              <a:rPr lang="fr-CH" dirty="0" err="1"/>
              <a:t>features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390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FDDC46-9648-C91E-BBE3-3361983C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: Prédiction vainqueur d’un match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99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B588B-228B-3B08-F9CE-66CD1BFB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Données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CD1CC-85A7-0479-8331-C6F24A76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  <a:p>
            <a:endParaRPr lang="fr-CH"/>
          </a:p>
        </p:txBody>
      </p:sp>
      <p:pic>
        <p:nvPicPr>
          <p:cNvPr id="5" name="Image 4" descr="Une image contenant noir, capture d’écran, conception&#10;&#10;Description générée automatiquement">
            <a:extLst>
              <a:ext uri="{FF2B5EF4-FFF2-40B4-BE49-F238E27FC236}">
                <a16:creationId xmlns:a16="http://schemas.microsoft.com/office/drawing/2014/main" id="{7D61228C-A092-3BFE-B554-028F0961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93" y="2012156"/>
            <a:ext cx="5800413" cy="2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B588B-228B-3B08-F9CE-66CD1BFB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Données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CD1CC-85A7-0479-8331-C6F24A76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pic>
        <p:nvPicPr>
          <p:cNvPr id="6" name="Image 5" descr="Une image contenant capture d’écran, noir, conception&#10;&#10;Description générée automatiquement">
            <a:extLst>
              <a:ext uri="{FF2B5EF4-FFF2-40B4-BE49-F238E27FC236}">
                <a16:creationId xmlns:a16="http://schemas.microsoft.com/office/drawing/2014/main" id="{9899C15A-8E36-75EE-014B-1B90AA72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26" y="2359023"/>
            <a:ext cx="2139950" cy="1069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794BF9-F27F-B5BE-00FB-88B38B660DA1}"/>
              </a:ext>
            </a:extLst>
          </p:cNvPr>
          <p:cNvSpPr txBox="1"/>
          <p:nvPr/>
        </p:nvSpPr>
        <p:spPr>
          <a:xfrm>
            <a:off x="928254" y="5798125"/>
            <a:ext cx="1042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On a notre disposition toutes les informations des matchs (dont nombres de passes, tirs, carton jaunes etc…)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3B83CC-CBBB-4BF4-3367-25DEF48A8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88" y="784733"/>
            <a:ext cx="5327612" cy="421855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429C6C6-6D9C-61E0-B03F-BD896055100B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186176" y="2894011"/>
            <a:ext cx="28400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295C8CE-CB2C-0301-6E1B-519F89C76E89}"/>
              </a:ext>
            </a:extLst>
          </p:cNvPr>
          <p:cNvSpPr txBox="1"/>
          <p:nvPr/>
        </p:nvSpPr>
        <p:spPr>
          <a:xfrm>
            <a:off x="3813785" y="2524678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printschema</a:t>
            </a:r>
            <a:r>
              <a:rPr lang="fr-CH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2E9AD9-5339-84B8-DD31-64D662BF98F8}"/>
              </a:ext>
            </a:extLst>
          </p:cNvPr>
          <p:cNvSpPr txBox="1"/>
          <p:nvPr/>
        </p:nvSpPr>
        <p:spPr>
          <a:xfrm>
            <a:off x="928254" y="5176659"/>
            <a:ext cx="1042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Chaque </a:t>
            </a:r>
            <a:r>
              <a:rPr lang="fr-CH" dirty="0" err="1"/>
              <a:t>object</a:t>
            </a:r>
            <a:r>
              <a:rPr lang="fr-CH" dirty="0"/>
              <a:t> correspond à une action, spécifier par un type, dans un match </a:t>
            </a:r>
          </a:p>
        </p:txBody>
      </p:sp>
    </p:spTree>
    <p:extLst>
      <p:ext uri="{BB962C8B-B14F-4D97-AF65-F5344CB8AC3E}">
        <p14:creationId xmlns:p14="http://schemas.microsoft.com/office/powerpoint/2010/main" val="172175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B588B-228B-3B08-F9CE-66CD1BFB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Données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CD1CC-85A7-0479-8331-C6F24A76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  <a:p>
            <a:endParaRPr lang="fr-CH"/>
          </a:p>
        </p:txBody>
      </p:sp>
      <p:pic>
        <p:nvPicPr>
          <p:cNvPr id="6" name="Image 5" descr="Une image contenant capture d’écran, noir, conception&#10;&#10;Description générée automatiquement">
            <a:extLst>
              <a:ext uri="{FF2B5EF4-FFF2-40B4-BE49-F238E27FC236}">
                <a16:creationId xmlns:a16="http://schemas.microsoft.com/office/drawing/2014/main" id="{9899C15A-8E36-75EE-014B-1B90AA72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894012"/>
            <a:ext cx="2139950" cy="10699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A3BFCD-CC2D-7534-C2A6-E75CD69789ED}"/>
              </a:ext>
            </a:extLst>
          </p:cNvPr>
          <p:cNvSpPr txBox="1"/>
          <p:nvPr/>
        </p:nvSpPr>
        <p:spPr>
          <a:xfrm>
            <a:off x="1512570" y="5181852"/>
            <a:ext cx="347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/>
              <a:t>Exemple ici d’action durant un match à un certain moment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BE2A29-11FD-BD94-D9D1-D3F4EA72D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381" y="940879"/>
            <a:ext cx="4102441" cy="465701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3596A21-80EE-2D34-4AE5-0D6568398D78}"/>
              </a:ext>
            </a:extLst>
          </p:cNvPr>
          <p:cNvCxnSpPr>
            <a:cxnSpLocks/>
          </p:cNvCxnSpPr>
          <p:nvPr/>
        </p:nvCxnSpPr>
        <p:spPr>
          <a:xfrm flipV="1">
            <a:off x="4224528" y="2266442"/>
            <a:ext cx="2295145" cy="1290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F498B-6D8B-B5E5-7444-526F699D097F}"/>
              </a:ext>
            </a:extLst>
          </p:cNvPr>
          <p:cNvSpPr/>
          <p:nvPr/>
        </p:nvSpPr>
        <p:spPr>
          <a:xfrm>
            <a:off x="6519673" y="1965960"/>
            <a:ext cx="1188720" cy="63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886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B588B-228B-3B08-F9CE-66CD1BFB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Données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CD1CC-85A7-0479-8331-C6F24A76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pic>
        <p:nvPicPr>
          <p:cNvPr id="6" name="Image 5" descr="Une image contenant capture d’écran, noir, conception&#10;&#10;Description générée automatiquement">
            <a:extLst>
              <a:ext uri="{FF2B5EF4-FFF2-40B4-BE49-F238E27FC236}">
                <a16:creationId xmlns:a16="http://schemas.microsoft.com/office/drawing/2014/main" id="{9899C15A-8E36-75EE-014B-1B90AA72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894012"/>
            <a:ext cx="2139950" cy="10699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A3BFCD-CC2D-7534-C2A6-E75CD69789ED}"/>
              </a:ext>
            </a:extLst>
          </p:cNvPr>
          <p:cNvSpPr txBox="1"/>
          <p:nvPr/>
        </p:nvSpPr>
        <p:spPr>
          <a:xfrm>
            <a:off x="1328137" y="4486656"/>
            <a:ext cx="3479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Définition de 16 </a:t>
            </a:r>
            <a:r>
              <a:rPr lang="fr-CH" b="1" dirty="0" err="1"/>
              <a:t>features</a:t>
            </a:r>
            <a:endParaRPr lang="fr-CH" b="1" dirty="0"/>
          </a:p>
          <a:p>
            <a:r>
              <a:rPr lang="fr-CH" b="1" dirty="0"/>
              <a:t>- Certaines sont rassemblés dans une seule (</a:t>
            </a:r>
            <a:r>
              <a:rPr lang="fr-CH" b="1" dirty="0" err="1"/>
              <a:t>goalkeeper</a:t>
            </a:r>
            <a:r>
              <a:rPr lang="fr-CH" b="1" dirty="0"/>
              <a:t> actions)</a:t>
            </a:r>
          </a:p>
        </p:txBody>
      </p:sp>
      <p:pic>
        <p:nvPicPr>
          <p:cNvPr id="7" name="Image 6" descr="Une image contenant capture d’écran, noir, conception&#10;&#10;Description générée automatiquement">
            <a:extLst>
              <a:ext uri="{FF2B5EF4-FFF2-40B4-BE49-F238E27FC236}">
                <a16:creationId xmlns:a16="http://schemas.microsoft.com/office/drawing/2014/main" id="{5552E43D-5579-5FA2-AA76-A1A77CEB3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49" y="1838577"/>
            <a:ext cx="2139951" cy="10699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024890-1ADE-9555-4ECE-927D28D8B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123" y="870040"/>
            <a:ext cx="6420047" cy="495814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E4E0B03-A2AE-CF8A-E8EC-F0227BF63D5C}"/>
              </a:ext>
            </a:extLst>
          </p:cNvPr>
          <p:cNvCxnSpPr/>
          <p:nvPr/>
        </p:nvCxnSpPr>
        <p:spPr>
          <a:xfrm>
            <a:off x="4014216" y="2894012"/>
            <a:ext cx="11887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6B6ED87-6BA5-0E8D-43F0-E4C7524CC64F}"/>
              </a:ext>
            </a:extLst>
          </p:cNvPr>
          <p:cNvCxnSpPr>
            <a:cxnSpLocks/>
          </p:cNvCxnSpPr>
          <p:nvPr/>
        </p:nvCxnSpPr>
        <p:spPr>
          <a:xfrm>
            <a:off x="5897880" y="4306824"/>
            <a:ext cx="23225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F454D2C-5276-3F7D-0B14-E76D585A84E7}"/>
              </a:ext>
            </a:extLst>
          </p:cNvPr>
          <p:cNvCxnSpPr>
            <a:cxnSpLocks/>
          </p:cNvCxnSpPr>
          <p:nvPr/>
        </p:nvCxnSpPr>
        <p:spPr>
          <a:xfrm>
            <a:off x="5897880" y="4486656"/>
            <a:ext cx="23225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6FB74A9-6C2A-B3C6-2941-84B4CD7AC849}"/>
              </a:ext>
            </a:extLst>
          </p:cNvPr>
          <p:cNvCxnSpPr>
            <a:cxnSpLocks/>
          </p:cNvCxnSpPr>
          <p:nvPr/>
        </p:nvCxnSpPr>
        <p:spPr>
          <a:xfrm>
            <a:off x="5897880" y="4693920"/>
            <a:ext cx="23225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7747F24-A827-A6D0-8362-6A1B8FE4D8D2}"/>
              </a:ext>
            </a:extLst>
          </p:cNvPr>
          <p:cNvCxnSpPr>
            <a:cxnSpLocks/>
          </p:cNvCxnSpPr>
          <p:nvPr/>
        </p:nvCxnSpPr>
        <p:spPr>
          <a:xfrm>
            <a:off x="5897880" y="4892040"/>
            <a:ext cx="23225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22F6D4F-A086-DC0E-F09F-087AC03729F4}"/>
              </a:ext>
            </a:extLst>
          </p:cNvPr>
          <p:cNvCxnSpPr>
            <a:cxnSpLocks/>
          </p:cNvCxnSpPr>
          <p:nvPr/>
        </p:nvCxnSpPr>
        <p:spPr>
          <a:xfrm>
            <a:off x="5821680" y="5236130"/>
            <a:ext cx="23225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9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7F9C7-5638-1BF8-3C81-87032F4E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Préparations des données - Spark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F5733-D014-EB73-4B9C-4D93F9B3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Exemple de </a:t>
            </a:r>
            <a:r>
              <a:rPr lang="fr-CH" dirty="0" err="1"/>
              <a:t>feature</a:t>
            </a:r>
            <a:r>
              <a:rPr lang="fr-CH" dirty="0"/>
              <a:t> :</a:t>
            </a:r>
          </a:p>
          <a:p>
            <a:pPr lvl="1"/>
            <a:r>
              <a:rPr lang="fr-CH" dirty="0" err="1"/>
              <a:t>Pass</a:t>
            </a:r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pic>
        <p:nvPicPr>
          <p:cNvPr id="5" name="Image 4" descr="Une image contenant capture d’écran, Téléphone mobile, conception&#10;&#10;Description générée automatiquement">
            <a:extLst>
              <a:ext uri="{FF2B5EF4-FFF2-40B4-BE49-F238E27FC236}">
                <a16:creationId xmlns:a16="http://schemas.microsoft.com/office/drawing/2014/main" id="{29FF4E0A-4D81-4D40-9574-387B435A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02" y="1222213"/>
            <a:ext cx="8025881" cy="53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8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7F9C7-5638-1BF8-3C81-87032F4E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Préparations des données - Spark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F5733-D014-EB73-4B9C-4D93F9B3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Résultat final :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8CA80A-5F58-228B-39B8-E890F174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9564"/>
            <a:ext cx="12192000" cy="17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6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C8FA5-8E23-5377-077E-A5EB2DEA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Préparation du modèle - Pipeline</a:t>
            </a:r>
          </a:p>
        </p:txBody>
      </p:sp>
      <p:pic>
        <p:nvPicPr>
          <p:cNvPr id="7" name="Image 6" descr="Une image contenant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90596BC5-C6FD-CE8C-3892-9A23E5FFB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14" y="1690688"/>
            <a:ext cx="7998279" cy="43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5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7FFD4-3F25-2F6F-CC1F-F061405F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Résultats obtenus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A9CF8-E15C-4524-1B65-A57B58BD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Durée de l’entrainement </a:t>
            </a:r>
            <a:r>
              <a:rPr lang="fr-CH" dirty="0"/>
              <a:t>: 17min sur Google Cloud</a:t>
            </a:r>
          </a:p>
          <a:p>
            <a:endParaRPr lang="fr-CH" dirty="0"/>
          </a:p>
          <a:p>
            <a:r>
              <a:rPr lang="fr-CH" b="1" dirty="0" err="1"/>
              <a:t>Logistic</a:t>
            </a:r>
            <a:r>
              <a:rPr lang="fr-CH" b="1" dirty="0"/>
              <a:t> </a:t>
            </a:r>
            <a:r>
              <a:rPr lang="fr-CH" b="1" dirty="0" err="1"/>
              <a:t>Regression</a:t>
            </a:r>
            <a:r>
              <a:rPr lang="fr-CH" b="1" dirty="0"/>
              <a:t> :</a:t>
            </a:r>
          </a:p>
          <a:p>
            <a:pPr lvl="1"/>
            <a:r>
              <a:rPr lang="fr-CH" dirty="0" err="1"/>
              <a:t>Accuracy</a:t>
            </a:r>
            <a:r>
              <a:rPr lang="fr-CH" dirty="0"/>
              <a:t> : 70.4 %</a:t>
            </a:r>
          </a:p>
          <a:p>
            <a:endParaRPr lang="fr-CH" dirty="0"/>
          </a:p>
          <a:p>
            <a:r>
              <a:rPr lang="fr-CH" b="1" dirty="0" err="1"/>
              <a:t>Random</a:t>
            </a:r>
            <a:r>
              <a:rPr lang="fr-CH" b="1" dirty="0"/>
              <a:t> Forest :</a:t>
            </a:r>
          </a:p>
          <a:p>
            <a:pPr lvl="1"/>
            <a:r>
              <a:rPr lang="fr-CH" dirty="0" err="1"/>
              <a:t>Accuracy</a:t>
            </a:r>
            <a:r>
              <a:rPr lang="fr-CH" dirty="0"/>
              <a:t> : 68.24 %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A5A875-D096-F26D-B961-6BCE287B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13" y="2810815"/>
            <a:ext cx="440116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1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88691-BDED-9CD4-32C9-EB14E746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fr-CH" sz="3600" dirty="0" err="1"/>
              <a:t>Dataset</a:t>
            </a:r>
            <a:endParaRPr lang="fr-CH" sz="3600" dirty="0"/>
          </a:p>
        </p:txBody>
      </p:sp>
      <p:pic>
        <p:nvPicPr>
          <p:cNvPr id="1026" name="Picture 2" descr="Introduction · StatsBomb LIVE Data API Guide">
            <a:extLst>
              <a:ext uri="{FF2B5EF4-FFF2-40B4-BE49-F238E27FC236}">
                <a16:creationId xmlns:a16="http://schemas.microsoft.com/office/drawing/2014/main" id="{145E9946-3130-804D-4200-8756589DE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F9C9F-EB35-76F4-5ED5-4E06B661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826626"/>
          </a:xfrm>
        </p:spPr>
        <p:txBody>
          <a:bodyPr anchor="ctr">
            <a:normAutofit/>
          </a:bodyPr>
          <a:lstStyle/>
          <a:p>
            <a:r>
              <a:rPr lang="fr-CH" sz="2000" dirty="0"/>
              <a:t>Données sur les matchs de football</a:t>
            </a:r>
          </a:p>
          <a:p>
            <a:r>
              <a:rPr lang="fr-CH" sz="2000" dirty="0"/>
              <a:t>10 GB</a:t>
            </a:r>
          </a:p>
          <a:p>
            <a:r>
              <a:rPr lang="fr-CH" sz="2000" dirty="0"/>
              <a:t>Grande quantité de caractéristiques :</a:t>
            </a:r>
          </a:p>
          <a:p>
            <a:pPr lvl="1"/>
            <a:r>
              <a:rPr lang="fr-CH" sz="1600" dirty="0"/>
              <a:t>Compétitions</a:t>
            </a:r>
          </a:p>
          <a:p>
            <a:pPr lvl="1"/>
            <a:r>
              <a:rPr lang="fr-CH" sz="1600" dirty="0"/>
              <a:t>Résultats matchs</a:t>
            </a:r>
          </a:p>
          <a:p>
            <a:pPr lvl="1"/>
            <a:r>
              <a:rPr lang="fr-CH" sz="1600" dirty="0" err="1"/>
              <a:t>Lineups</a:t>
            </a:r>
            <a:endParaRPr lang="fr-CH" sz="1600" dirty="0"/>
          </a:p>
          <a:p>
            <a:pPr lvl="1"/>
            <a:r>
              <a:rPr lang="fr-CH" sz="1600" dirty="0"/>
              <a:t>Événements dans les matchs</a:t>
            </a:r>
          </a:p>
          <a:p>
            <a:pPr lvl="1"/>
            <a:r>
              <a:rPr lang="fr-CH" sz="1600" dirty="0"/>
              <a:t>360: champ de vision de la caméra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4EB62-6317-AC40-73A8-F884EFC40462}"/>
              </a:ext>
            </a:extLst>
          </p:cNvPr>
          <p:cNvSpPr txBox="1"/>
          <p:nvPr/>
        </p:nvSpPr>
        <p:spPr>
          <a:xfrm>
            <a:off x="0" y="65794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>
                <a:hlinkClick r:id="rId3"/>
              </a:rPr>
              <a:t>https://github.com/statsbomb/open-data</a:t>
            </a:r>
            <a:r>
              <a:rPr lang="fr-CH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65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FDDC46-9648-C91E-BBE3-3361983C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2 : </a:t>
            </a:r>
            <a:r>
              <a:rPr lang="en-US" sz="80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Prédiction</a:t>
            </a: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types </a:t>
            </a:r>
            <a:r>
              <a:rPr lang="en-US" sz="80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d’events</a:t>
            </a:r>
            <a:endParaRPr lang="en-US" sz="8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634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25574-CBEF-0B60-BC0E-90922599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052B6-9765-B094-AB95-727B1FAD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Prédire la prochaine action</a:t>
            </a:r>
          </a:p>
          <a:p>
            <a:r>
              <a:rPr lang="fr-CH" dirty="0"/>
              <a:t>32 actions différentes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Par exemple:</a:t>
            </a:r>
          </a:p>
          <a:p>
            <a:r>
              <a:rPr lang="en-GB" dirty="0">
                <a:effectLst/>
              </a:rPr>
              <a:t>[Pass, Duel, Foul, Shot, Pass] --&gt; [Pass] </a:t>
            </a:r>
          </a:p>
          <a:p>
            <a:r>
              <a:rPr lang="en-GB" dirty="0">
                <a:effectLst/>
              </a:rPr>
              <a:t>[Duel, Foul, Shot, Pass, Pass] --&gt; [Pass] </a:t>
            </a:r>
          </a:p>
          <a:p>
            <a:r>
              <a:rPr lang="en-GB" dirty="0">
                <a:effectLst/>
              </a:rPr>
              <a:t>[Foul, Shot, Pass, Pass, Pass] --&gt; [Shot]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4657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B588B-228B-3B08-F9CE-66CD1BFB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Données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CD1CC-85A7-0479-8331-C6F24A76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  <a:p>
            <a:endParaRPr lang="fr-CH"/>
          </a:p>
        </p:txBody>
      </p:sp>
      <p:pic>
        <p:nvPicPr>
          <p:cNvPr id="6" name="Image 5" descr="Une image contenant capture d’écran, noir, conception&#10;&#10;Description générée automatiquement">
            <a:extLst>
              <a:ext uri="{FF2B5EF4-FFF2-40B4-BE49-F238E27FC236}">
                <a16:creationId xmlns:a16="http://schemas.microsoft.com/office/drawing/2014/main" id="{9899C15A-8E36-75EE-014B-1B90AA72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894012"/>
            <a:ext cx="2139950" cy="10699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A3BFCD-CC2D-7534-C2A6-E75CD69789ED}"/>
              </a:ext>
            </a:extLst>
          </p:cNvPr>
          <p:cNvSpPr txBox="1"/>
          <p:nvPr/>
        </p:nvSpPr>
        <p:spPr>
          <a:xfrm>
            <a:off x="1512570" y="5181852"/>
            <a:ext cx="347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/>
              <a:t>Exemple ici d’action durant un match à un certain moment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BE2A29-11FD-BD94-D9D1-D3F4EA72D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381" y="940879"/>
            <a:ext cx="4102441" cy="465701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3596A21-80EE-2D34-4AE5-0D6568398D78}"/>
              </a:ext>
            </a:extLst>
          </p:cNvPr>
          <p:cNvCxnSpPr>
            <a:cxnSpLocks/>
          </p:cNvCxnSpPr>
          <p:nvPr/>
        </p:nvCxnSpPr>
        <p:spPr>
          <a:xfrm flipV="1">
            <a:off x="4224528" y="2266442"/>
            <a:ext cx="2295145" cy="1290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F498B-6D8B-B5E5-7444-526F699D097F}"/>
              </a:ext>
            </a:extLst>
          </p:cNvPr>
          <p:cNvSpPr/>
          <p:nvPr/>
        </p:nvSpPr>
        <p:spPr>
          <a:xfrm>
            <a:off x="6519673" y="1965960"/>
            <a:ext cx="1188720" cy="63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68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F733-5BDB-89FC-D808-F52C5B9B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Procédé – Version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8F604F-5028-F867-F494-02D93913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fr-CH" dirty="0"/>
              <a:t>Version </a:t>
            </a:r>
            <a:r>
              <a:rPr lang="fr-CH" dirty="0" err="1"/>
              <a:t>naive</a:t>
            </a:r>
            <a:endParaRPr lang="fr-CH" dirty="0"/>
          </a:p>
          <a:p>
            <a:r>
              <a:rPr lang="fr-CH" dirty="0"/>
              <a:t>Considère tous les </a:t>
            </a:r>
            <a:r>
              <a:rPr lang="fr-CH" dirty="0" err="1"/>
              <a:t>events</a:t>
            </a:r>
            <a:r>
              <a:rPr lang="fr-CH" dirty="0"/>
              <a:t> comme une suite</a:t>
            </a:r>
          </a:p>
          <a:p>
            <a:r>
              <a:rPr lang="fr-CH" dirty="0"/>
              <a:t>Sépare aléatoirement en train / test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BD2604-2509-0ABB-C156-D93400628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44321"/>
            <a:ext cx="9920436" cy="233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2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F733-5BDB-89FC-D808-F52C5B9B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Taille </a:t>
            </a:r>
            <a:r>
              <a:rPr lang="fr-CH"/>
              <a:t>des données</a:t>
            </a:r>
            <a:endParaRPr lang="fr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8F604F-5028-F867-F494-02D93913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fr-CH" dirty="0" err="1"/>
              <a:t>Dataframe</a:t>
            </a:r>
            <a:r>
              <a:rPr lang="fr-CH" dirty="0"/>
              <a:t> des </a:t>
            </a:r>
            <a:r>
              <a:rPr lang="fr-CH" dirty="0" err="1"/>
              <a:t>events</a:t>
            </a:r>
            <a:r>
              <a:rPr lang="fr-CH" dirty="0"/>
              <a:t>:</a:t>
            </a:r>
          </a:p>
          <a:p>
            <a:r>
              <a:rPr lang="fr-CH" dirty="0"/>
              <a:t>11’491’082 entrées</a:t>
            </a:r>
          </a:p>
          <a:p>
            <a:r>
              <a:rPr lang="fr-CH" dirty="0"/>
              <a:t>1.7Gb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=&gt; Nécessaire d’appliquer des techniques de Big Data</a:t>
            </a:r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03AD1-8AE9-5CC3-315D-4DC50B6517EC}"/>
              </a:ext>
            </a:extLst>
          </p:cNvPr>
          <p:cNvSpPr txBox="1"/>
          <p:nvPr/>
        </p:nvSpPr>
        <p:spPr>
          <a:xfrm>
            <a:off x="417576" y="5015547"/>
            <a:ext cx="6099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8C8C8C"/>
                </a:solidFill>
                <a:effectLst/>
                <a:highlight>
                  <a:srgbClr val="FFFFFF"/>
                </a:highlight>
              </a:rPr>
              <a:t>// Repartition the </a:t>
            </a:r>
            <a:r>
              <a:rPr lang="en-GB" i="1" dirty="0" err="1">
                <a:solidFill>
                  <a:srgbClr val="8C8C8C"/>
                </a:solidFill>
                <a:effectLst/>
                <a:highlight>
                  <a:srgbClr val="FFFFFF"/>
                </a:highlight>
              </a:rPr>
              <a:t>DataFrame</a:t>
            </a:r>
            <a:r>
              <a:rPr lang="en-GB" i="1" dirty="0">
                <a:solidFill>
                  <a:srgbClr val="8C8C8C"/>
                </a:solidFill>
                <a:effectLst/>
                <a:highlight>
                  <a:srgbClr val="FFFFFF"/>
                </a:highlight>
              </a:rPr>
              <a:t> to distribute data across the cluster</a:t>
            </a:r>
            <a:br>
              <a:rPr lang="en-GB" dirty="0">
                <a:solidFill>
                  <a:srgbClr val="1750EB"/>
                </a:solidFill>
                <a:effectLst/>
                <a:highlight>
                  <a:srgbClr val="FFFFFF"/>
                </a:highlight>
              </a:rPr>
            </a:br>
            <a:r>
              <a:rPr lang="en-GB" dirty="0" err="1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val</a:t>
            </a:r>
            <a:r>
              <a:rPr lang="en-GB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repartitionedDF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GB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df</a:t>
            </a:r>
            <a:r>
              <a:rPr lang="en-GB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repartition</a:t>
            </a:r>
            <a:r>
              <a:rPr lang="en-GB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dirty="0">
                <a:solidFill>
                  <a:srgbClr val="1750EB"/>
                </a:solidFill>
                <a:effectLst/>
                <a:highlight>
                  <a:srgbClr val="FFFFFF"/>
                </a:highlight>
              </a:rPr>
              <a:t>200</a:t>
            </a:r>
            <a:r>
              <a:rPr lang="en-GB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2A458-3875-CF29-4C55-D22D825D7F44}"/>
              </a:ext>
            </a:extLst>
          </p:cNvPr>
          <p:cNvSpPr txBox="1"/>
          <p:nvPr/>
        </p:nvSpPr>
        <p:spPr>
          <a:xfrm>
            <a:off x="6516624" y="5292546"/>
            <a:ext cx="609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8C8C8C"/>
                </a:solidFill>
                <a:effectLst/>
                <a:highlight>
                  <a:srgbClr val="FFFFFF"/>
                </a:highlight>
              </a:rPr>
              <a:t>// Cache the </a:t>
            </a:r>
            <a:r>
              <a:rPr lang="en-GB" i="1" dirty="0" err="1">
                <a:solidFill>
                  <a:srgbClr val="8C8C8C"/>
                </a:solidFill>
                <a:effectLst/>
                <a:highlight>
                  <a:srgbClr val="FFFFFF"/>
                </a:highlight>
              </a:rPr>
              <a:t>DataFrame</a:t>
            </a:r>
            <a:r>
              <a:rPr lang="en-GB" i="1" dirty="0">
                <a:solidFill>
                  <a:srgbClr val="8C8C8C"/>
                </a:solidFill>
                <a:effectLst/>
                <a:highlight>
                  <a:srgbClr val="FFFFFF"/>
                </a:highlight>
              </a:rPr>
              <a:t> to avoid </a:t>
            </a:r>
            <a:r>
              <a:rPr lang="en-GB" i="1" dirty="0" err="1">
                <a:solidFill>
                  <a:srgbClr val="8C8C8C"/>
                </a:solidFill>
                <a:effectLst/>
                <a:highlight>
                  <a:srgbClr val="FFFFFF"/>
                </a:highlight>
              </a:rPr>
              <a:t>recomputation</a:t>
            </a:r>
            <a:br>
              <a:rPr lang="en-GB" i="1" dirty="0">
                <a:solidFill>
                  <a:srgbClr val="8C8C8C"/>
                </a:solidFill>
                <a:effectLst/>
                <a:highlight>
                  <a:srgbClr val="FFFFFF"/>
                </a:highlight>
              </a:rPr>
            </a:br>
            <a:r>
              <a:rPr lang="en-GB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repartitionedDF</a:t>
            </a:r>
            <a:r>
              <a:rPr lang="en-GB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cache</a:t>
            </a:r>
            <a:r>
              <a:rPr lang="en-GB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9919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C8FA5-8E23-5377-077E-A5EB2DEA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Préparation du modèle - Pipeline</a:t>
            </a:r>
          </a:p>
        </p:txBody>
      </p:sp>
      <p:pic>
        <p:nvPicPr>
          <p:cNvPr id="7" name="Image 6" descr="Une image contenant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90596BC5-C6FD-CE8C-3892-9A23E5FFB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14" y="1690688"/>
            <a:ext cx="7998279" cy="4343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5329B7-2C21-3F7A-3FC7-48D7FD9E4723}"/>
              </a:ext>
            </a:extLst>
          </p:cNvPr>
          <p:cNvSpPr/>
          <p:nvPr/>
        </p:nvSpPr>
        <p:spPr>
          <a:xfrm>
            <a:off x="6710185" y="3016251"/>
            <a:ext cx="3361967" cy="232577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F479B-D13D-4994-EAA9-6C3B635C11A4}"/>
              </a:ext>
            </a:extLst>
          </p:cNvPr>
          <p:cNvSpPr/>
          <p:nvPr/>
        </p:nvSpPr>
        <p:spPr>
          <a:xfrm>
            <a:off x="7453851" y="2199207"/>
            <a:ext cx="3361967" cy="232577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C1D3DC18-AE5E-319C-AC4A-2F99F33F82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"/>
          <a:stretch/>
        </p:blipFill>
        <p:spPr>
          <a:xfrm>
            <a:off x="7498678" y="3730503"/>
            <a:ext cx="2103306" cy="812859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50EEB34-771A-2B6C-B281-659C14B1026F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7436949" y="2617121"/>
            <a:ext cx="1130284" cy="1096480"/>
          </a:xfrm>
          <a:prstGeom prst="bentConnector3">
            <a:avLst>
              <a:gd name="adj1" fmla="val -102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F84C58-C335-7C34-B228-B67E87275291}"/>
              </a:ext>
            </a:extLst>
          </p:cNvPr>
          <p:cNvCxnSpPr>
            <a:cxnSpLocks/>
          </p:cNvCxnSpPr>
          <p:nvPr/>
        </p:nvCxnSpPr>
        <p:spPr>
          <a:xfrm flipH="1">
            <a:off x="6710185" y="4136933"/>
            <a:ext cx="788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BC4C-D5D7-64A9-3B83-B7E4B2E6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 –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F2F9-7667-8486-A292-6B7A4F95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chemeClr val="accent6"/>
                </a:solidFill>
              </a:rPr>
              <a:t>72.7%</a:t>
            </a:r>
          </a:p>
          <a:p>
            <a:r>
              <a:rPr lang="fr-CH" dirty="0"/>
              <a:t>Temps d’entrainement: 2h</a:t>
            </a:r>
          </a:p>
          <a:p>
            <a:endParaRPr lang="fr-CH" dirty="0"/>
          </a:p>
          <a:p>
            <a:r>
              <a:rPr lang="fr-CH" dirty="0"/>
              <a:t>Mais comment interpréter ?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=&gt; Version 2</a:t>
            </a:r>
          </a:p>
        </p:txBody>
      </p:sp>
    </p:spTree>
    <p:extLst>
      <p:ext uri="{BB962C8B-B14F-4D97-AF65-F5344CB8AC3E}">
        <p14:creationId xmlns:p14="http://schemas.microsoft.com/office/powerpoint/2010/main" val="139413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F733-5BDB-89FC-D808-F52C5B9B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Procédé – Version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8F604F-5028-F867-F494-02D93913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fr-CH" dirty="0"/>
              <a:t>Traitement comme des vrais Time </a:t>
            </a:r>
            <a:r>
              <a:rPr lang="fr-CH" dirty="0" err="1"/>
              <a:t>Series</a:t>
            </a:r>
            <a:endParaRPr lang="fr-CH" dirty="0"/>
          </a:p>
          <a:p>
            <a:r>
              <a:rPr lang="fr-CH" dirty="0"/>
              <a:t>Considère les matchs séparément</a:t>
            </a:r>
          </a:p>
          <a:p>
            <a:r>
              <a:rPr lang="fr-CH" dirty="0"/>
              <a:t>Test ne se retrouve pas dans le train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BD2604-2509-0ABB-C156-D93400628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365" y="3626040"/>
            <a:ext cx="10263269" cy="28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18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9C30-E5F9-2EF5-DE99-54D92EC4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 –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A5CD-66A2-FEFF-7E54-DD86B170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7743"/>
          </a:xfrm>
        </p:spPr>
        <p:txBody>
          <a:bodyPr>
            <a:normAutofit lnSpcReduction="10000"/>
          </a:bodyPr>
          <a:lstStyle/>
          <a:p>
            <a:r>
              <a:rPr lang="fr-CH" dirty="0">
                <a:solidFill>
                  <a:srgbClr val="FF0000"/>
                </a:solidFill>
              </a:rPr>
              <a:t>3%... </a:t>
            </a:r>
          </a:p>
          <a:p>
            <a:r>
              <a:rPr lang="fr-CH" dirty="0"/>
              <a:t>Temps d’entrainement: 2h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b="1" dirty="0"/>
              <a:t>Mais</a:t>
            </a:r>
            <a:r>
              <a:rPr lang="fr-CH" dirty="0"/>
              <a:t>, notre modèle a prédit :</a:t>
            </a:r>
          </a:p>
          <a:p>
            <a:r>
              <a:rPr lang="fr-CH" dirty="0"/>
              <a:t>Passe au lieu de "Block"</a:t>
            </a:r>
          </a:p>
          <a:p>
            <a:r>
              <a:rPr lang="fr-CH" dirty="0"/>
              <a:t>Passe au lieu de "Ball </a:t>
            </a:r>
            <a:r>
              <a:rPr lang="fr-CH" dirty="0" err="1"/>
              <a:t>Recovery</a:t>
            </a:r>
            <a:r>
              <a:rPr lang="fr-CH" dirty="0"/>
              <a:t>"</a:t>
            </a:r>
          </a:p>
          <a:p>
            <a:r>
              <a:rPr lang="fr-CH" dirty="0"/>
              <a:t>Duel au lieu de Dribble</a:t>
            </a:r>
          </a:p>
          <a:p>
            <a:r>
              <a:rPr lang="fr-CH" dirty="0"/>
              <a:t>Passe au lieu de "</a:t>
            </a:r>
            <a:r>
              <a:rPr lang="fr-CH" dirty="0" err="1"/>
              <a:t>Dispossessed</a:t>
            </a:r>
            <a:r>
              <a:rPr lang="fr-CH" dirty="0"/>
              <a:t>"</a:t>
            </a:r>
          </a:p>
          <a:p>
            <a:r>
              <a:rPr lang="fr-CH" dirty="0"/>
              <a:t>"Goal </a:t>
            </a:r>
            <a:r>
              <a:rPr lang="fr-CH" dirty="0" err="1"/>
              <a:t>Keeper</a:t>
            </a:r>
            <a:r>
              <a:rPr lang="fr-CH" dirty="0"/>
              <a:t>" au lieu de "Clearance"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374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65A99-0E74-DB04-AE39-A75BAB3A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Conclusion et futures améliorations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10611-E64E-DE70-A20E-AE90EC33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CH" dirty="0"/>
              <a:t>Agrandir le </a:t>
            </a:r>
            <a:r>
              <a:rPr lang="fr-CH" dirty="0" err="1"/>
              <a:t>dataset</a:t>
            </a:r>
            <a:r>
              <a:rPr lang="fr-CH" dirty="0"/>
              <a:t> avec d’autres matchs </a:t>
            </a:r>
          </a:p>
          <a:p>
            <a:pPr lvl="1"/>
            <a:r>
              <a:rPr lang="fr-CH" dirty="0"/>
              <a:t>Soit payant</a:t>
            </a:r>
          </a:p>
          <a:p>
            <a:pPr lvl="1"/>
            <a:r>
              <a:rPr lang="fr-CH" dirty="0"/>
              <a:t>Soit compliqué (</a:t>
            </a:r>
            <a:r>
              <a:rPr lang="fr-CH" dirty="0" err="1"/>
              <a:t>scraping</a:t>
            </a:r>
            <a:r>
              <a:rPr lang="fr-CH" dirty="0"/>
              <a:t>)</a:t>
            </a:r>
          </a:p>
          <a:p>
            <a:pPr lvl="1"/>
            <a:endParaRPr lang="fr-CH" dirty="0"/>
          </a:p>
          <a:p>
            <a:r>
              <a:rPr lang="fr-CH" dirty="0"/>
              <a:t>Modèle 1: </a:t>
            </a:r>
          </a:p>
          <a:p>
            <a:pPr lvl="1"/>
            <a:r>
              <a:rPr lang="fr-CH" dirty="0"/>
              <a:t>Test d’autres modèles différents</a:t>
            </a:r>
          </a:p>
          <a:p>
            <a:pPr lvl="1"/>
            <a:r>
              <a:rPr lang="fr-CH" dirty="0"/>
              <a:t>Sélection des </a:t>
            </a:r>
            <a:r>
              <a:rPr lang="fr-CH" dirty="0" err="1"/>
              <a:t>features</a:t>
            </a:r>
            <a:r>
              <a:rPr lang="fr-CH" dirty="0"/>
              <a:t> plus importantes et création d’autres</a:t>
            </a:r>
          </a:p>
          <a:p>
            <a:r>
              <a:rPr lang="fr-CH" dirty="0"/>
              <a:t>Modèle 2:</a:t>
            </a:r>
          </a:p>
          <a:p>
            <a:pPr lvl="1"/>
            <a:r>
              <a:rPr lang="fr-CH" dirty="0"/>
              <a:t>Difficile de prédire les </a:t>
            </a:r>
            <a:r>
              <a:rPr lang="fr-CH" dirty="0" err="1"/>
              <a:t>events</a:t>
            </a:r>
            <a:endParaRPr lang="fr-CH" dirty="0"/>
          </a:p>
          <a:p>
            <a:pPr lvl="1"/>
            <a:r>
              <a:rPr lang="fr-CH" dirty="0"/>
              <a:t>Test en utilisant qu’une seule équipe</a:t>
            </a:r>
          </a:p>
        </p:txBody>
      </p:sp>
    </p:spTree>
    <p:extLst>
      <p:ext uri="{BB962C8B-B14F-4D97-AF65-F5344CB8AC3E}">
        <p14:creationId xmlns:p14="http://schemas.microsoft.com/office/powerpoint/2010/main" val="2392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97197-279A-BA1E-D987-28FCD3AC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&amp; Technologies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FF988-4C79-FC19-399C-4053D72A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EDA : Analyses statistiques et visuelles</a:t>
            </a:r>
          </a:p>
          <a:p>
            <a:pPr lvl="1"/>
            <a:r>
              <a:rPr lang="fr-CH" dirty="0"/>
              <a:t>Python, </a:t>
            </a:r>
            <a:r>
              <a:rPr lang="fr-CH" dirty="0" err="1"/>
              <a:t>Jupyter</a:t>
            </a:r>
            <a:r>
              <a:rPr lang="fr-CH" dirty="0"/>
              <a:t> Notebook, </a:t>
            </a:r>
            <a:r>
              <a:rPr lang="fr-CH" dirty="0" err="1"/>
              <a:t>PySpark</a:t>
            </a:r>
            <a:r>
              <a:rPr lang="fr-CH" dirty="0"/>
              <a:t> &amp; </a:t>
            </a:r>
            <a:r>
              <a:rPr lang="fr-CH" dirty="0" err="1"/>
              <a:t>Plotly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Model 1 : Prédiction du vainqueur d’un match</a:t>
            </a:r>
          </a:p>
          <a:p>
            <a:pPr lvl="1"/>
            <a:r>
              <a:rPr lang="fr-CH" dirty="0"/>
              <a:t>Scala, Zeppelin, Spark &amp; ML Spark</a:t>
            </a:r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Model 2 : Prédiction des Events</a:t>
            </a:r>
          </a:p>
          <a:p>
            <a:pPr lvl="1"/>
            <a:r>
              <a:rPr lang="fr-CH" dirty="0"/>
              <a:t>Scala, Zeppelin, Spark &amp; ML Spark</a:t>
            </a:r>
          </a:p>
        </p:txBody>
      </p:sp>
    </p:spTree>
    <p:extLst>
      <p:ext uri="{BB962C8B-B14F-4D97-AF65-F5344CB8AC3E}">
        <p14:creationId xmlns:p14="http://schemas.microsoft.com/office/powerpoint/2010/main" val="105645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CB6AE0-AAC3-D059-391D-66A24F90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CH" sz="4000">
                <a:solidFill>
                  <a:schemeClr val="tx2"/>
                </a:solidFill>
              </a:rPr>
              <a:t>Questions ?</a:t>
            </a:r>
          </a:p>
        </p:txBody>
      </p:sp>
      <p:pic>
        <p:nvPicPr>
          <p:cNvPr id="6" name="Graphic 5" descr="Aider Thin">
            <a:extLst>
              <a:ext uri="{FF2B5EF4-FFF2-40B4-BE49-F238E27FC236}">
                <a16:creationId xmlns:a16="http://schemas.microsoft.com/office/drawing/2014/main" id="{A5C12454-DE19-09C9-986F-C0FBA1DD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747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CB6AE0-AAC3-D059-391D-66A24F90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CH" sz="7200"/>
              <a:t>Merci de votre attention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4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FDDC46-9648-C91E-BBE3-3361983C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74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465A99-0E74-DB04-AE39-A75BAB3A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: Technologies (1)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87B302A-8824-AC40-7D2B-E5F6C0D18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61204"/>
              </p:ext>
            </p:extLst>
          </p:nvPr>
        </p:nvGraphicFramePr>
        <p:xfrm>
          <a:off x="4038600" y="1002591"/>
          <a:ext cx="7188200" cy="48494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63270">
                  <a:extLst>
                    <a:ext uri="{9D8B030D-6E8A-4147-A177-3AD203B41FA5}">
                      <a16:colId xmlns:a16="http://schemas.microsoft.com/office/drawing/2014/main" val="3373145255"/>
                    </a:ext>
                  </a:extLst>
                </a:gridCol>
                <a:gridCol w="2461660">
                  <a:extLst>
                    <a:ext uri="{9D8B030D-6E8A-4147-A177-3AD203B41FA5}">
                      <a16:colId xmlns:a16="http://schemas.microsoft.com/office/drawing/2014/main" val="1675010408"/>
                    </a:ext>
                  </a:extLst>
                </a:gridCol>
                <a:gridCol w="2363270">
                  <a:extLst>
                    <a:ext uri="{9D8B030D-6E8A-4147-A177-3AD203B41FA5}">
                      <a16:colId xmlns:a16="http://schemas.microsoft.com/office/drawing/2014/main" val="3804152947"/>
                    </a:ext>
                  </a:extLst>
                </a:gridCol>
              </a:tblGrid>
              <a:tr h="350946">
                <a:tc>
                  <a:txBody>
                    <a:bodyPr/>
                    <a:lstStyle/>
                    <a:p>
                      <a:endParaRPr lang="fr-CH" sz="1600"/>
                    </a:p>
                  </a:txBody>
                  <a:tcPr marL="79760" marR="79760" marT="39880" marB="398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Avantage</a:t>
                      </a:r>
                      <a:endParaRPr lang="fr-CH" sz="1600"/>
                    </a:p>
                  </a:txBody>
                  <a:tcPr marL="79760" marR="79760" marT="39880" marB="398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Désavantage</a:t>
                      </a:r>
                      <a:endParaRPr lang="fr-CH" sz="1600"/>
                    </a:p>
                  </a:txBody>
                  <a:tcPr marL="79760" marR="79760" marT="39880" marB="398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8099863"/>
                  </a:ext>
                </a:extLst>
              </a:tr>
              <a:tr h="590227">
                <a:tc>
                  <a:txBody>
                    <a:bodyPr/>
                    <a:lstStyle/>
                    <a:p>
                      <a:r>
                        <a:rPr lang="fr-FR" sz="1600"/>
                        <a:t>Python</a:t>
                      </a:r>
                      <a:endParaRPr lang="fr-CH" sz="1600"/>
                    </a:p>
                  </a:txBody>
                  <a:tcPr marL="79760" marR="79760" marT="39880" marB="398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Syntaxe simple</a:t>
                      </a:r>
                      <a:endParaRPr lang="fr-CH" sz="1600" b="1"/>
                    </a:p>
                  </a:txBody>
                  <a:tcPr marL="79760" marR="79760" marT="39880" marB="398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600"/>
                        <a:t>Pas compatible multithreading</a:t>
                      </a:r>
                    </a:p>
                  </a:txBody>
                  <a:tcPr marL="79760" marR="79760" marT="39880" marB="3988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757117"/>
                  </a:ext>
                </a:extLst>
              </a:tr>
              <a:tr h="829508">
                <a:tc>
                  <a:txBody>
                    <a:bodyPr/>
                    <a:lstStyle/>
                    <a:p>
                      <a:r>
                        <a:rPr lang="fr-FR" sz="1600"/>
                        <a:t>Scala</a:t>
                      </a:r>
                      <a:endParaRPr lang="fr-CH" sz="1600"/>
                    </a:p>
                  </a:txBody>
                  <a:tcPr marL="79760" marR="79760" marT="39880" marB="3988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CH" sz="1600"/>
                        <a:t>Performant pour traitement de données parallèles et distribuées</a:t>
                      </a:r>
                    </a:p>
                  </a:txBody>
                  <a:tcPr marL="79760" marR="79760" marT="39880" marB="3988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CH" sz="1600"/>
                        <a:t>Syntaxe complexe</a:t>
                      </a:r>
                    </a:p>
                  </a:txBody>
                  <a:tcPr marL="79760" marR="79760" marT="39880" marB="3988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555290"/>
                  </a:ext>
                </a:extLst>
              </a:tr>
              <a:tr h="1308070">
                <a:tc>
                  <a:txBody>
                    <a:bodyPr/>
                    <a:lstStyle/>
                    <a:p>
                      <a:r>
                        <a:rPr lang="fr-FR" sz="1600"/>
                        <a:t>Jupyter Notebook</a:t>
                      </a:r>
                      <a:endParaRPr lang="fr-CH" sz="1600"/>
                    </a:p>
                  </a:txBody>
                  <a:tcPr marL="79760" marR="79760" marT="39880" marB="3988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Compatible avec toutes les librairies Python </a:t>
                      </a:r>
                      <a:r>
                        <a:rPr lang="fr-FR" sz="1600"/>
                        <a:t>(notamment visualisation comme </a:t>
                      </a:r>
                      <a:r>
                        <a:rPr lang="fr-FR" sz="1600" b="1"/>
                        <a:t>Plotly</a:t>
                      </a:r>
                      <a:r>
                        <a:rPr lang="fr-FR" sz="1600"/>
                        <a:t>, </a:t>
                      </a:r>
                      <a:r>
                        <a:rPr lang="fr-FR" sz="1600" b="1"/>
                        <a:t>Matplotlib</a:t>
                      </a:r>
                      <a:r>
                        <a:rPr lang="fr-FR" sz="1600"/>
                        <a:t>,etc..)</a:t>
                      </a:r>
                      <a:endParaRPr lang="fr-CH" sz="1600"/>
                    </a:p>
                  </a:txBody>
                  <a:tcPr marL="79760" marR="79760" marT="39880" marB="3988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600"/>
                        <a:t>Peut être lent avec gros datasets et compatible avec seulement Python et R </a:t>
                      </a:r>
                    </a:p>
                  </a:txBody>
                  <a:tcPr marL="79760" marR="79760" marT="39880" marB="3988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40423"/>
                  </a:ext>
                </a:extLst>
              </a:tr>
              <a:tr h="590227">
                <a:tc>
                  <a:txBody>
                    <a:bodyPr/>
                    <a:lstStyle/>
                    <a:p>
                      <a:r>
                        <a:rPr lang="fr-FR" sz="1600"/>
                        <a:t>Zeppelin</a:t>
                      </a:r>
                      <a:endParaRPr lang="fr-CH" sz="1600"/>
                    </a:p>
                  </a:txBody>
                  <a:tcPr marL="79760" marR="79760" marT="39880" marB="3988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CH" sz="1600"/>
                        <a:t>Compatible plusieurs langages (Scala, SQL,..)</a:t>
                      </a:r>
                    </a:p>
                  </a:txBody>
                  <a:tcPr marL="79760" marR="79760" marT="39880" marB="3988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CH" sz="1600"/>
                        <a:t>Moins populaire donc moins de lib</a:t>
                      </a:r>
                    </a:p>
                  </a:txBody>
                  <a:tcPr marL="79760" marR="79760" marT="39880" marB="3988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1026882"/>
                  </a:ext>
                </a:extLst>
              </a:tr>
              <a:tr h="590227">
                <a:tc>
                  <a:txBody>
                    <a:bodyPr/>
                    <a:lstStyle/>
                    <a:p>
                      <a:r>
                        <a:rPr lang="fr-FR" sz="1600" dirty="0" err="1"/>
                        <a:t>PySpark</a:t>
                      </a:r>
                      <a:endParaRPr lang="fr-CH" sz="1600" dirty="0"/>
                    </a:p>
                  </a:txBody>
                  <a:tcPr marL="79760" marR="79760" marT="39880" marB="3988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Rapide pour grande quantité de données</a:t>
                      </a:r>
                      <a:endParaRPr lang="fr-CH" sz="1600" b="1"/>
                    </a:p>
                  </a:txBody>
                  <a:tcPr marL="79760" marR="79760" marT="39880" marB="3988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600" dirty="0"/>
                        <a:t>Courbe d’apprentissage</a:t>
                      </a:r>
                    </a:p>
                  </a:txBody>
                  <a:tcPr marL="79760" marR="79760" marT="39880" marB="3988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913712"/>
                  </a:ext>
                </a:extLst>
              </a:tr>
              <a:tr h="590227">
                <a:tc>
                  <a:txBody>
                    <a:bodyPr/>
                    <a:lstStyle/>
                    <a:p>
                      <a:r>
                        <a:rPr lang="fr-FR" sz="1600"/>
                        <a:t>Pandas</a:t>
                      </a:r>
                      <a:endParaRPr lang="fr-CH" sz="1600"/>
                    </a:p>
                  </a:txBody>
                  <a:tcPr marL="79760" marR="79760" marT="39880" marB="3988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CH" sz="1600"/>
                        <a:t>Facile à prendre en mains</a:t>
                      </a:r>
                    </a:p>
                  </a:txBody>
                  <a:tcPr marL="79760" marR="79760" marT="39880" marB="3988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CH" sz="1600" dirty="0"/>
                        <a:t>Lent avec grandes quantité de données</a:t>
                      </a:r>
                    </a:p>
                  </a:txBody>
                  <a:tcPr marL="79760" marR="79760" marT="39880" marB="3988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914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23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Papier contour">
            <a:extLst>
              <a:ext uri="{FF2B5EF4-FFF2-40B4-BE49-F238E27FC236}">
                <a16:creationId xmlns:a16="http://schemas.microsoft.com/office/drawing/2014/main" id="{9D7DF4CB-B499-92A7-0DD5-659B39C9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613" y="1786537"/>
            <a:ext cx="914400" cy="914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465A99-0E74-DB04-AE39-A75BAB3A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err="1"/>
              <a:t>Exploratory</a:t>
            </a:r>
            <a:r>
              <a:rPr lang="fr-CH"/>
              <a:t> Data </a:t>
            </a:r>
            <a:r>
              <a:rPr lang="fr-CH" err="1"/>
              <a:t>Analysis</a:t>
            </a:r>
            <a:r>
              <a:rPr lang="fr-CH"/>
              <a:t> : </a:t>
            </a:r>
            <a:r>
              <a:rPr lang="fr-CH" err="1"/>
              <a:t>Competitions</a:t>
            </a:r>
            <a:r>
              <a:rPr lang="fr-CH"/>
              <a:t> (2)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0DFC2F-1C8C-8BB4-7F60-CBDC896C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281130" y="3711187"/>
            <a:ext cx="6249272" cy="2781688"/>
          </a:xfr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446E97-8994-792F-19E8-09E2FD553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128" y="1690688"/>
            <a:ext cx="6249273" cy="1778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9B8C295-EE25-1CD0-D3A9-0C4DF97AAFA7}"/>
              </a:ext>
            </a:extLst>
          </p:cNvPr>
          <p:cNvSpPr txBox="1"/>
          <p:nvPr/>
        </p:nvSpPr>
        <p:spPr>
          <a:xfrm>
            <a:off x="1652156" y="2150643"/>
            <a:ext cx="164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 fichier </a:t>
            </a:r>
            <a:r>
              <a:rPr lang="fr-FR" dirty="0" err="1"/>
              <a:t>json</a:t>
            </a:r>
            <a:endParaRPr lang="fr-FR" dirty="0"/>
          </a:p>
        </p:txBody>
      </p:sp>
      <p:pic>
        <p:nvPicPr>
          <p:cNvPr id="12" name="Graphique 11" descr="Icône de menu d'hamburger contour">
            <a:extLst>
              <a:ext uri="{FF2B5EF4-FFF2-40B4-BE49-F238E27FC236}">
                <a16:creationId xmlns:a16="http://schemas.microsoft.com/office/drawing/2014/main" id="{6EF5BAB5-6C47-F82E-CB3C-A1645A4E3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613" y="4749754"/>
            <a:ext cx="914400" cy="914400"/>
          </a:xfrm>
          <a:prstGeom prst="rect">
            <a:avLst/>
          </a:prstGeom>
        </p:spPr>
      </p:pic>
      <p:pic>
        <p:nvPicPr>
          <p:cNvPr id="16" name="Graphique 15" descr="Hiérarchie contour">
            <a:extLst>
              <a:ext uri="{FF2B5EF4-FFF2-40B4-BE49-F238E27FC236}">
                <a16:creationId xmlns:a16="http://schemas.microsoft.com/office/drawing/2014/main" id="{4CED2EBD-63B1-426F-BD5E-2FDFA15668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613" y="3268145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64E26E9-4DF8-8C45-02FB-94FC0026849F}"/>
              </a:ext>
            </a:extLst>
          </p:cNvPr>
          <p:cNvSpPr txBox="1"/>
          <p:nvPr/>
        </p:nvSpPr>
        <p:spPr>
          <a:xfrm>
            <a:off x="1652156" y="4740824"/>
            <a:ext cx="21520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Compétitions, Dates, Saison, </a:t>
            </a:r>
            <a:r>
              <a:rPr lang="fr-CH" dirty="0" err="1"/>
              <a:t>MAJs</a:t>
            </a:r>
            <a:endParaRPr lang="fr-CH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F01C354-3FF6-4959-3BCA-31E4F4031F2F}"/>
              </a:ext>
            </a:extLst>
          </p:cNvPr>
          <p:cNvSpPr txBox="1"/>
          <p:nvPr/>
        </p:nvSpPr>
        <p:spPr>
          <a:xfrm>
            <a:off x="1652156" y="3618769"/>
            <a:ext cx="2290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Level</a:t>
            </a:r>
            <a:r>
              <a:rPr lang="fr-CH" dirty="0"/>
              <a:t> 0 : 12 </a:t>
            </a:r>
            <a:r>
              <a:rPr lang="fr-CH" dirty="0" err="1"/>
              <a:t>features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845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65A99-0E74-DB04-AE39-A75BAB3A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err="1"/>
              <a:t>Exploratory</a:t>
            </a:r>
            <a:r>
              <a:rPr lang="fr-CH"/>
              <a:t> Data </a:t>
            </a:r>
            <a:r>
              <a:rPr lang="fr-CH" err="1"/>
              <a:t>Analysis</a:t>
            </a:r>
            <a:r>
              <a:rPr lang="fr-CH"/>
              <a:t> : Matches (3)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BC0CB9A-A84E-1E43-6A33-37BE09C37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358" y="2119397"/>
            <a:ext cx="7185583" cy="3527059"/>
          </a:xfr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7DD473B-90FE-C0A7-CED7-56C2E640781F}"/>
              </a:ext>
            </a:extLst>
          </p:cNvPr>
          <p:cNvSpPr txBox="1"/>
          <p:nvPr/>
        </p:nvSpPr>
        <p:spPr>
          <a:xfrm>
            <a:off x="1577818" y="2119397"/>
            <a:ext cx="1645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72 fichiers </a:t>
            </a:r>
            <a:r>
              <a:rPr lang="fr-FR" dirty="0" err="1"/>
              <a:t>json</a:t>
            </a:r>
            <a:endParaRPr lang="fr-FR" dirty="0"/>
          </a:p>
        </p:txBody>
      </p:sp>
      <p:pic>
        <p:nvPicPr>
          <p:cNvPr id="8" name="Graphique 7" descr="Icône de menu d'hamburger contour">
            <a:extLst>
              <a:ext uri="{FF2B5EF4-FFF2-40B4-BE49-F238E27FC236}">
                <a16:creationId xmlns:a16="http://schemas.microsoft.com/office/drawing/2014/main" id="{5FA53ED7-7B0F-3F5B-5ED3-2BB64FC42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613" y="4825095"/>
            <a:ext cx="914400" cy="914400"/>
          </a:xfrm>
          <a:prstGeom prst="rect">
            <a:avLst/>
          </a:prstGeom>
        </p:spPr>
      </p:pic>
      <p:pic>
        <p:nvPicPr>
          <p:cNvPr id="9" name="Graphique 8" descr="Dossier ouvert contour">
            <a:extLst>
              <a:ext uri="{FF2B5EF4-FFF2-40B4-BE49-F238E27FC236}">
                <a16:creationId xmlns:a16="http://schemas.microsoft.com/office/drawing/2014/main" id="{6AB1A9F1-ECD5-7009-3889-37A5F4B3F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613" y="1977808"/>
            <a:ext cx="914400" cy="914400"/>
          </a:xfrm>
          <a:prstGeom prst="rect">
            <a:avLst/>
          </a:prstGeom>
        </p:spPr>
      </p:pic>
      <p:pic>
        <p:nvPicPr>
          <p:cNvPr id="10" name="Graphique 9" descr="Hiérarchie contour">
            <a:extLst>
              <a:ext uri="{FF2B5EF4-FFF2-40B4-BE49-F238E27FC236}">
                <a16:creationId xmlns:a16="http://schemas.microsoft.com/office/drawing/2014/main" id="{C3F8D268-984E-2454-2CE9-45D418CF9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613" y="3406645"/>
            <a:ext cx="914400" cy="91440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8E4C7DF-D81A-1F6F-2D8E-1C26D18D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7186"/>
            <a:ext cx="65" cy="7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FBB45B-23DA-FF81-E543-9FFC9C311C6D}"/>
              </a:ext>
            </a:extLst>
          </p:cNvPr>
          <p:cNvSpPr txBox="1"/>
          <p:nvPr/>
        </p:nvSpPr>
        <p:spPr>
          <a:xfrm>
            <a:off x="1200280" y="4825095"/>
            <a:ext cx="2631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Dates, Scores, Équipes, Compétition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53CBA73-E504-2682-036D-B5D78B4FDB68}"/>
              </a:ext>
            </a:extLst>
          </p:cNvPr>
          <p:cNvSpPr txBox="1"/>
          <p:nvPr/>
        </p:nvSpPr>
        <p:spPr>
          <a:xfrm>
            <a:off x="1540012" y="3258487"/>
            <a:ext cx="21693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Level</a:t>
            </a:r>
            <a:r>
              <a:rPr lang="fr-CH" dirty="0"/>
              <a:t> 0 : 4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1 :18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2: 28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3 : 18 </a:t>
            </a:r>
            <a:r>
              <a:rPr lang="fr-CH" dirty="0" err="1"/>
              <a:t>features</a:t>
            </a: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02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65A99-0E74-DB04-AE39-A75BAB3A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err="1"/>
              <a:t>Exploratory</a:t>
            </a:r>
            <a:r>
              <a:rPr lang="fr-CH"/>
              <a:t> Data </a:t>
            </a:r>
            <a:r>
              <a:rPr lang="fr-CH" err="1"/>
              <a:t>Analysis</a:t>
            </a:r>
            <a:r>
              <a:rPr lang="fr-CH"/>
              <a:t> : Events (4)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03049A7-DCB0-70D9-6866-BFAD26CC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6765" y="4182545"/>
            <a:ext cx="4769563" cy="2049073"/>
          </a:xfr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6505A3-B9DA-B5AA-EDD0-84766047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091" y="1824788"/>
            <a:ext cx="4022562" cy="4406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AB23FB1-8CCD-4294-AF65-D7EB2982A525}"/>
              </a:ext>
            </a:extLst>
          </p:cNvPr>
          <p:cNvSpPr txBox="1"/>
          <p:nvPr/>
        </p:nvSpPr>
        <p:spPr>
          <a:xfrm>
            <a:off x="1991165" y="2097322"/>
            <a:ext cx="1645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3350 fichiers </a:t>
            </a:r>
            <a:r>
              <a:rPr lang="fr-FR" dirty="0" err="1"/>
              <a:t>json</a:t>
            </a:r>
            <a:endParaRPr lang="fr-FR" dirty="0"/>
          </a:p>
        </p:txBody>
      </p:sp>
      <p:pic>
        <p:nvPicPr>
          <p:cNvPr id="4" name="Graphique 3" descr="Icône de menu d'hamburger contour">
            <a:extLst>
              <a:ext uri="{FF2B5EF4-FFF2-40B4-BE49-F238E27FC236}">
                <a16:creationId xmlns:a16="http://schemas.microsoft.com/office/drawing/2014/main" id="{72BAE455-1D61-5CE9-3B85-92278E8FB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765" y="2922905"/>
            <a:ext cx="914400" cy="914400"/>
          </a:xfrm>
          <a:prstGeom prst="rect">
            <a:avLst/>
          </a:prstGeom>
        </p:spPr>
      </p:pic>
      <p:pic>
        <p:nvPicPr>
          <p:cNvPr id="6" name="Graphique 5" descr="Dossier ouvert contour">
            <a:extLst>
              <a:ext uri="{FF2B5EF4-FFF2-40B4-BE49-F238E27FC236}">
                <a16:creationId xmlns:a16="http://schemas.microsoft.com/office/drawing/2014/main" id="{4519B55F-E32E-4DF1-A83F-6194CDBC1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6765" y="1824788"/>
            <a:ext cx="914400" cy="914400"/>
          </a:xfrm>
          <a:prstGeom prst="rect">
            <a:avLst/>
          </a:prstGeom>
        </p:spPr>
      </p:pic>
      <p:pic>
        <p:nvPicPr>
          <p:cNvPr id="8" name="Graphique 7" descr="Hiérarchie contour">
            <a:extLst>
              <a:ext uri="{FF2B5EF4-FFF2-40B4-BE49-F238E27FC236}">
                <a16:creationId xmlns:a16="http://schemas.microsoft.com/office/drawing/2014/main" id="{D13AE8A7-2B22-8737-11FC-B9E49CAA15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2699" y="1824788"/>
            <a:ext cx="914400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55ED117-D9AA-A25D-7869-D85F3512050F}"/>
              </a:ext>
            </a:extLst>
          </p:cNvPr>
          <p:cNvSpPr txBox="1"/>
          <p:nvPr/>
        </p:nvSpPr>
        <p:spPr>
          <a:xfrm>
            <a:off x="1991165" y="3094451"/>
            <a:ext cx="2378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Événements, Actions, Joueurs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020BEE-34ED-3CAC-C784-98EB24D3A018}"/>
              </a:ext>
            </a:extLst>
          </p:cNvPr>
          <p:cNvSpPr txBox="1"/>
          <p:nvPr/>
        </p:nvSpPr>
        <p:spPr>
          <a:xfrm>
            <a:off x="4827099" y="1653906"/>
            <a:ext cx="23787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Level</a:t>
            </a:r>
            <a:r>
              <a:rPr lang="fr-CH" dirty="0"/>
              <a:t> 0 : 2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1 : 44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2 : 108 </a:t>
            </a:r>
            <a:r>
              <a:rPr lang="fr-CH" dirty="0" err="1"/>
              <a:t>features</a:t>
            </a:r>
            <a:r>
              <a:rPr lang="fr-CH" dirty="0"/>
              <a:t> </a:t>
            </a:r>
            <a:r>
              <a:rPr lang="fr-CH" dirty="0" err="1"/>
              <a:t>Level</a:t>
            </a:r>
            <a:r>
              <a:rPr lang="fr-CH" dirty="0"/>
              <a:t> 3 : 61 </a:t>
            </a:r>
            <a:r>
              <a:rPr lang="fr-CH" dirty="0" err="1"/>
              <a:t>features</a:t>
            </a:r>
            <a:r>
              <a:rPr lang="fr-CH" dirty="0"/>
              <a:t> </a:t>
            </a:r>
            <a:r>
              <a:rPr lang="fr-CH" dirty="0" err="1"/>
              <a:t>Level</a:t>
            </a:r>
            <a:r>
              <a:rPr lang="fr-CH" dirty="0"/>
              <a:t> 4 : 8 </a:t>
            </a:r>
            <a:r>
              <a:rPr lang="fr-CH" dirty="0" err="1"/>
              <a:t>features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927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65A99-0E74-DB04-AE39-A75BAB3A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err="1"/>
              <a:t>Exploratory</a:t>
            </a:r>
            <a:r>
              <a:rPr lang="fr-CH"/>
              <a:t> Data </a:t>
            </a:r>
            <a:r>
              <a:rPr lang="fr-CH" err="1"/>
              <a:t>Analysis</a:t>
            </a:r>
            <a:r>
              <a:rPr lang="fr-CH"/>
              <a:t> : </a:t>
            </a:r>
            <a:r>
              <a:rPr lang="fr-CH" err="1"/>
              <a:t>Lineups</a:t>
            </a:r>
            <a:r>
              <a:rPr lang="fr-CH"/>
              <a:t> (5)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8DE95E2-96BA-F87B-B3CF-200EF2D1E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2438" y="1786833"/>
            <a:ext cx="6065956" cy="3527389"/>
          </a:xfr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F9F9CF-260D-46B5-B45A-9CCDCEB45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3" y="4753155"/>
            <a:ext cx="4253023" cy="1621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625A21-BAB5-14F0-94E3-A64B1983A902}"/>
              </a:ext>
            </a:extLst>
          </p:cNvPr>
          <p:cNvSpPr txBox="1"/>
          <p:nvPr/>
        </p:nvSpPr>
        <p:spPr>
          <a:xfrm>
            <a:off x="5402438" y="54103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>
                <a:hlinkClick r:id="rId5"/>
              </a:rPr>
              <a:t>https://fcpython.com/visualisation/drawing-pitchmap-adding-lines-circles-matplotlib</a:t>
            </a:r>
            <a:r>
              <a:rPr lang="fr-CH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9EB179-DD3E-FBBC-F8BF-F723F626093C}"/>
              </a:ext>
            </a:extLst>
          </p:cNvPr>
          <p:cNvSpPr txBox="1"/>
          <p:nvPr/>
        </p:nvSpPr>
        <p:spPr>
          <a:xfrm>
            <a:off x="1499023" y="1546628"/>
            <a:ext cx="1645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3350 fichiers </a:t>
            </a:r>
            <a:r>
              <a:rPr lang="fr-FR" dirty="0" err="1"/>
              <a:t>json</a:t>
            </a:r>
            <a:endParaRPr lang="fr-FR" dirty="0"/>
          </a:p>
        </p:txBody>
      </p:sp>
      <p:pic>
        <p:nvPicPr>
          <p:cNvPr id="11" name="Graphique 10" descr="Icône de menu d'hamburger contour">
            <a:extLst>
              <a:ext uri="{FF2B5EF4-FFF2-40B4-BE49-F238E27FC236}">
                <a16:creationId xmlns:a16="http://schemas.microsoft.com/office/drawing/2014/main" id="{6DF5A436-8E98-24A0-94A7-02C48EFEC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4623" y="3562992"/>
            <a:ext cx="914400" cy="914400"/>
          </a:xfrm>
          <a:prstGeom prst="rect">
            <a:avLst/>
          </a:prstGeom>
        </p:spPr>
      </p:pic>
      <p:pic>
        <p:nvPicPr>
          <p:cNvPr id="12" name="Graphique 11" descr="Dossier ouvert contour">
            <a:extLst>
              <a:ext uri="{FF2B5EF4-FFF2-40B4-BE49-F238E27FC236}">
                <a16:creationId xmlns:a16="http://schemas.microsoft.com/office/drawing/2014/main" id="{1E989371-6717-CDB6-CF9C-A0AC1919A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623" y="1412594"/>
            <a:ext cx="914400" cy="914400"/>
          </a:xfrm>
          <a:prstGeom prst="rect">
            <a:avLst/>
          </a:prstGeom>
        </p:spPr>
      </p:pic>
      <p:pic>
        <p:nvPicPr>
          <p:cNvPr id="13" name="Graphique 12" descr="Hiérarchie contour">
            <a:extLst>
              <a:ext uri="{FF2B5EF4-FFF2-40B4-BE49-F238E27FC236}">
                <a16:creationId xmlns:a16="http://schemas.microsoft.com/office/drawing/2014/main" id="{6977F50E-1E0B-10A1-6F16-2C8D1647D7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983" y="2341246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47B2568-9E26-2AE2-4000-FB63A420A728}"/>
              </a:ext>
            </a:extLst>
          </p:cNvPr>
          <p:cNvSpPr txBox="1"/>
          <p:nvPr/>
        </p:nvSpPr>
        <p:spPr>
          <a:xfrm>
            <a:off x="1489497" y="3655038"/>
            <a:ext cx="2410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Alignements, Joueurs, Équipes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CDA4F8-6168-DA4F-D9C1-18BC9B8E38A5}"/>
              </a:ext>
            </a:extLst>
          </p:cNvPr>
          <p:cNvSpPr txBox="1"/>
          <p:nvPr/>
        </p:nvSpPr>
        <p:spPr>
          <a:xfrm>
            <a:off x="1499023" y="2350199"/>
            <a:ext cx="2331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Level</a:t>
            </a:r>
            <a:r>
              <a:rPr lang="fr-CH" dirty="0"/>
              <a:t> 0 : 2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1 : 5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2 : 7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3 : 14 </a:t>
            </a:r>
            <a:r>
              <a:rPr lang="fr-CH" dirty="0" err="1"/>
              <a:t>features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438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Grand écran</PresentationFormat>
  <Paragraphs>215</Paragraphs>
  <Slides>31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Wingdings</vt:lpstr>
      <vt:lpstr>Thème Office</vt:lpstr>
      <vt:lpstr>Big data analysis project Football analysis</vt:lpstr>
      <vt:lpstr>Dataset</vt:lpstr>
      <vt:lpstr>Structure du projet &amp; Technologies</vt:lpstr>
      <vt:lpstr>EDA</vt:lpstr>
      <vt:lpstr>Exploratory Data Analysis : Technologies (1) </vt:lpstr>
      <vt:lpstr>Exploratory Data Analysis : Competitions (2) </vt:lpstr>
      <vt:lpstr>Exploratory Data Analysis : Matches (3) </vt:lpstr>
      <vt:lpstr>Exploratory Data Analysis : Events (4) </vt:lpstr>
      <vt:lpstr>Exploratory Data Analysis : Lineups (5) </vt:lpstr>
      <vt:lpstr>Exploratory Data Analysis : Three-Sixty (6) </vt:lpstr>
      <vt:lpstr>Model 1 : Prédiction vainqueur d’un match</vt:lpstr>
      <vt:lpstr>Données utilisées</vt:lpstr>
      <vt:lpstr>Données utilisées</vt:lpstr>
      <vt:lpstr>Données utilisées</vt:lpstr>
      <vt:lpstr>Données utilisées</vt:lpstr>
      <vt:lpstr>Préparations des données - Spark</vt:lpstr>
      <vt:lpstr>Préparations des données - Spark</vt:lpstr>
      <vt:lpstr>Préparation du modèle - Pipeline</vt:lpstr>
      <vt:lpstr>Résultats obtenus</vt:lpstr>
      <vt:lpstr>Model 2 : Prédiction des types d’events</vt:lpstr>
      <vt:lpstr>But</vt:lpstr>
      <vt:lpstr>Données utilisées</vt:lpstr>
      <vt:lpstr>Procédé – Version 1</vt:lpstr>
      <vt:lpstr>Taille des données</vt:lpstr>
      <vt:lpstr>Préparation du modèle - Pipeline</vt:lpstr>
      <vt:lpstr>Résultat – Version 1</vt:lpstr>
      <vt:lpstr>Procédé – Version 2</vt:lpstr>
      <vt:lpstr>Résultat – Version 2</vt:lpstr>
      <vt:lpstr>Conclusion et futures améliorations </vt:lpstr>
      <vt:lpstr>Questions ?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project Football analysis</dc:title>
  <dc:creator>Terceiro, Ruben</dc:creator>
  <cp:lastModifiedBy>Ruben Terceiro</cp:lastModifiedBy>
  <cp:revision>1</cp:revision>
  <dcterms:created xsi:type="dcterms:W3CDTF">2024-05-31T07:42:28Z</dcterms:created>
  <dcterms:modified xsi:type="dcterms:W3CDTF">2024-06-05T16:08:48Z</dcterms:modified>
</cp:coreProperties>
</file>