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2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5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862F-2F1A-6843-811B-C5509BF8038A}" type="datetimeFigureOut">
              <a:rPr lang="en-US" smtClean="0"/>
              <a:t>22/02/14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374437" y="1270668"/>
            <a:ext cx="4321471" cy="4501200"/>
            <a:chOff x="2374437" y="1270668"/>
            <a:chExt cx="4321471" cy="4501200"/>
          </a:xfrm>
        </p:grpSpPr>
        <p:sp>
          <p:nvSpPr>
            <p:cNvPr id="4" name="Oval 3"/>
            <p:cNvSpPr/>
            <p:nvPr/>
          </p:nvSpPr>
          <p:spPr>
            <a:xfrm>
              <a:off x="2374437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88153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1295" y="2181847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74437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031295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88153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039050" y="486068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23540" y="486068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5"/>
              <a:endCxn id="7" idx="1"/>
            </p:cNvCxnSpPr>
            <p:nvPr/>
          </p:nvCxnSpPr>
          <p:spPr>
            <a:xfrm>
              <a:off x="3234610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7"/>
            </p:cNvCxnSpPr>
            <p:nvPr/>
          </p:nvCxnSpPr>
          <p:spPr>
            <a:xfrm flipH="1">
              <a:off x="4891468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8" idx="7"/>
            </p:cNvCxnSpPr>
            <p:nvPr/>
          </p:nvCxnSpPr>
          <p:spPr>
            <a:xfrm flipH="1">
              <a:off x="3234610" y="2959587"/>
              <a:ext cx="944267" cy="69485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0" idx="1"/>
            </p:cNvCxnSpPr>
            <p:nvPr/>
          </p:nvCxnSpPr>
          <p:spPr>
            <a:xfrm>
              <a:off x="4891468" y="2959587"/>
              <a:ext cx="944267" cy="69485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4"/>
              <a:endCxn id="9" idx="0"/>
            </p:cNvCxnSpPr>
            <p:nvPr/>
          </p:nvCxnSpPr>
          <p:spPr>
            <a:xfrm>
              <a:off x="4535173" y="3093026"/>
              <a:ext cx="0" cy="42797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2" idx="7"/>
            </p:cNvCxnSpPr>
            <p:nvPr/>
          </p:nvCxnSpPr>
          <p:spPr>
            <a:xfrm flipH="1">
              <a:off x="3883713" y="4298739"/>
              <a:ext cx="295164" cy="69538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5"/>
              <a:endCxn id="11" idx="1"/>
            </p:cNvCxnSpPr>
            <p:nvPr/>
          </p:nvCxnSpPr>
          <p:spPr>
            <a:xfrm>
              <a:off x="4891468" y="4298739"/>
              <a:ext cx="295164" cy="69538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4"/>
              <a:endCxn id="11" idx="7"/>
            </p:cNvCxnSpPr>
            <p:nvPr/>
          </p:nvCxnSpPr>
          <p:spPr>
            <a:xfrm flipH="1">
              <a:off x="5899223" y="4432178"/>
              <a:ext cx="292808" cy="56195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4"/>
              <a:endCxn id="12" idx="1"/>
            </p:cNvCxnSpPr>
            <p:nvPr/>
          </p:nvCxnSpPr>
          <p:spPr>
            <a:xfrm>
              <a:off x="2878315" y="4432178"/>
              <a:ext cx="292807" cy="56195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6"/>
              <a:endCxn id="10" idx="2"/>
            </p:cNvCxnSpPr>
            <p:nvPr/>
          </p:nvCxnSpPr>
          <p:spPr>
            <a:xfrm>
              <a:off x="5039050" y="3976589"/>
              <a:ext cx="649103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6"/>
              <a:endCxn id="9" idx="2"/>
            </p:cNvCxnSpPr>
            <p:nvPr/>
          </p:nvCxnSpPr>
          <p:spPr>
            <a:xfrm>
              <a:off x="3382192" y="3976589"/>
              <a:ext cx="649103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" idx="6"/>
              <a:endCxn id="6" idx="2"/>
            </p:cNvCxnSpPr>
            <p:nvPr/>
          </p:nvCxnSpPr>
          <p:spPr>
            <a:xfrm>
              <a:off x="3382192" y="1726258"/>
              <a:ext cx="2305961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53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057362" y="1408722"/>
            <a:ext cx="6764386" cy="4395953"/>
            <a:chOff x="314060" y="1408722"/>
            <a:chExt cx="6764386" cy="4395953"/>
          </a:xfrm>
        </p:grpSpPr>
        <p:sp>
          <p:nvSpPr>
            <p:cNvPr id="7" name="Oval 6"/>
            <p:cNvSpPr/>
            <p:nvPr/>
          </p:nvSpPr>
          <p:spPr>
            <a:xfrm>
              <a:off x="2981852" y="279485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Straight Arrow Connector 13"/>
            <p:cNvCxnSpPr>
              <a:stCxn id="70" idx="6"/>
              <a:endCxn id="7" idx="2"/>
            </p:cNvCxnSpPr>
            <p:nvPr/>
          </p:nvCxnSpPr>
          <p:spPr>
            <a:xfrm>
              <a:off x="2021865" y="3606699"/>
              <a:ext cx="959987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314060" y="279485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G,H,</a:t>
              </a:r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370641" y="140872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5370641" y="418098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5" name="Straight Arrow Connector 74"/>
            <p:cNvCxnSpPr>
              <a:stCxn id="7" idx="7"/>
              <a:endCxn id="73" idx="2"/>
            </p:cNvCxnSpPr>
            <p:nvPr/>
          </p:nvCxnSpPr>
          <p:spPr>
            <a:xfrm flipV="1">
              <a:off x="4439555" y="2220569"/>
              <a:ext cx="931086" cy="81206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" idx="5"/>
              <a:endCxn id="74" idx="2"/>
            </p:cNvCxnSpPr>
            <p:nvPr/>
          </p:nvCxnSpPr>
          <p:spPr>
            <a:xfrm>
              <a:off x="4439555" y="4180761"/>
              <a:ext cx="931086" cy="81206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5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725154" y="2794852"/>
            <a:ext cx="1707805" cy="1623693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G,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H,E,S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791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960728" y="917272"/>
            <a:ext cx="6283795" cy="3998817"/>
            <a:chOff x="960728" y="917272"/>
            <a:chExt cx="6283795" cy="3998817"/>
          </a:xfrm>
        </p:grpSpPr>
        <p:sp>
          <p:nvSpPr>
            <p:cNvPr id="7" name="Oval 6"/>
            <p:cNvSpPr/>
            <p:nvPr/>
          </p:nvSpPr>
          <p:spPr>
            <a:xfrm>
              <a:off x="5536718" y="91727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960728" y="91727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G,H,</a:t>
              </a:r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baseline="-25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11" idx="2"/>
              <a:endCxn id="70" idx="6"/>
            </p:cNvCxnSpPr>
            <p:nvPr/>
          </p:nvCxnSpPr>
          <p:spPr>
            <a:xfrm flipH="1">
              <a:off x="2668533" y="1729119"/>
              <a:ext cx="508100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176633" y="91727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36718" y="3292396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176633" y="3292396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,S</a:t>
              </a:r>
              <a:endParaRPr lang="en-US" baseline="-25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7" idx="2"/>
              <a:endCxn id="11" idx="6"/>
            </p:cNvCxnSpPr>
            <p:nvPr/>
          </p:nvCxnSpPr>
          <p:spPr>
            <a:xfrm flipH="1">
              <a:off x="4884438" y="1729119"/>
              <a:ext cx="652280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3" idx="6"/>
            </p:cNvCxnSpPr>
            <p:nvPr/>
          </p:nvCxnSpPr>
          <p:spPr>
            <a:xfrm flipH="1">
              <a:off x="4884438" y="4104243"/>
              <a:ext cx="652280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12" idx="0"/>
            </p:cNvCxnSpPr>
            <p:nvPr/>
          </p:nvCxnSpPr>
          <p:spPr>
            <a:xfrm>
              <a:off x="6390621" y="2540965"/>
              <a:ext cx="0" cy="75143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00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5604" y="2947252"/>
            <a:ext cx="4123111" cy="1623693"/>
            <a:chOff x="1185604" y="2947252"/>
            <a:chExt cx="4123111" cy="1623693"/>
          </a:xfrm>
        </p:grpSpPr>
        <p:sp>
          <p:nvSpPr>
            <p:cNvPr id="7" name="Oval 6"/>
            <p:cNvSpPr/>
            <p:nvPr/>
          </p:nvSpPr>
          <p:spPr>
            <a:xfrm>
              <a:off x="3600910" y="294725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G,E,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,S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,S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185604" y="2947252"/>
              <a:ext cx="1707805" cy="1623693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G,E,H,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,</a:t>
              </a:r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" name="Straight Arrow Connector 3"/>
            <p:cNvCxnSpPr>
              <a:stCxn id="7" idx="2"/>
              <a:endCxn id="3" idx="6"/>
            </p:cNvCxnSpPr>
            <p:nvPr/>
          </p:nvCxnSpPr>
          <p:spPr>
            <a:xfrm flipH="1">
              <a:off x="2893409" y="3759099"/>
              <a:ext cx="707501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54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34682" y="1753532"/>
            <a:ext cx="8527547" cy="1974420"/>
            <a:chOff x="234682" y="1753532"/>
            <a:chExt cx="8527547" cy="1974420"/>
          </a:xfrm>
        </p:grpSpPr>
        <p:sp>
          <p:nvSpPr>
            <p:cNvPr id="3" name="Oval 2"/>
            <p:cNvSpPr/>
            <p:nvPr/>
          </p:nvSpPr>
          <p:spPr>
            <a:xfrm>
              <a:off x="1058554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706299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68522" y="1753532"/>
              <a:ext cx="728890" cy="71776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98025" y="1781245"/>
              <a:ext cx="694653" cy="662338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682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2426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5274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68060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00844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2" idx="3"/>
              <a:endCxn id="3" idx="2"/>
            </p:cNvCxnSpPr>
            <p:nvPr/>
          </p:nvCxnSpPr>
          <p:spPr>
            <a:xfrm flipV="1">
              <a:off x="814487" y="2112414"/>
              <a:ext cx="244067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007744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55489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185094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06843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3" idx="6"/>
              <a:endCxn id="9" idx="1"/>
            </p:cNvCxnSpPr>
            <p:nvPr/>
          </p:nvCxnSpPr>
          <p:spPr>
            <a:xfrm>
              <a:off x="1638359" y="2112414"/>
              <a:ext cx="244067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4" idx="2"/>
            </p:cNvCxnSpPr>
            <p:nvPr/>
          </p:nvCxnSpPr>
          <p:spPr>
            <a:xfrm flipV="1">
              <a:off x="2462231" y="2112414"/>
              <a:ext cx="244068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4"/>
              <a:endCxn id="16" idx="0"/>
            </p:cNvCxnSpPr>
            <p:nvPr/>
          </p:nvCxnSpPr>
          <p:spPr>
            <a:xfrm>
              <a:off x="1348457" y="2415870"/>
              <a:ext cx="2205" cy="60758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4"/>
              <a:endCxn id="17" idx="0"/>
            </p:cNvCxnSpPr>
            <p:nvPr/>
          </p:nvCxnSpPr>
          <p:spPr>
            <a:xfrm>
              <a:off x="2996202" y="2415870"/>
              <a:ext cx="2205" cy="60758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" idx="6"/>
            </p:cNvCxnSpPr>
            <p:nvPr/>
          </p:nvCxnSpPr>
          <p:spPr>
            <a:xfrm flipV="1">
              <a:off x="3286104" y="2099282"/>
              <a:ext cx="299287" cy="1313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1"/>
            </p:cNvCxnSpPr>
            <p:nvPr/>
          </p:nvCxnSpPr>
          <p:spPr>
            <a:xfrm>
              <a:off x="3934934" y="2112415"/>
              <a:ext cx="40034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3"/>
              <a:endCxn id="5" idx="2"/>
            </p:cNvCxnSpPr>
            <p:nvPr/>
          </p:nvCxnSpPr>
          <p:spPr>
            <a:xfrm flipV="1">
              <a:off x="4915079" y="2112414"/>
              <a:ext cx="253443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6"/>
              <a:endCxn id="11" idx="1"/>
            </p:cNvCxnSpPr>
            <p:nvPr/>
          </p:nvCxnSpPr>
          <p:spPr>
            <a:xfrm>
              <a:off x="5897412" y="2112414"/>
              <a:ext cx="170648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3"/>
              <a:endCxn id="6" idx="2"/>
            </p:cNvCxnSpPr>
            <p:nvPr/>
          </p:nvCxnSpPr>
          <p:spPr>
            <a:xfrm flipV="1">
              <a:off x="6647865" y="2112414"/>
              <a:ext cx="250160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6"/>
              <a:endCxn id="12" idx="1"/>
            </p:cNvCxnSpPr>
            <p:nvPr/>
          </p:nvCxnSpPr>
          <p:spPr>
            <a:xfrm>
              <a:off x="7592678" y="2112414"/>
              <a:ext cx="208166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2" idx="3"/>
            </p:cNvCxnSpPr>
            <p:nvPr/>
          </p:nvCxnSpPr>
          <p:spPr>
            <a:xfrm>
              <a:off x="8380649" y="2112415"/>
              <a:ext cx="381580" cy="6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6" idx="4"/>
              <a:endCxn id="19" idx="0"/>
            </p:cNvCxnSpPr>
            <p:nvPr/>
          </p:nvCxnSpPr>
          <p:spPr>
            <a:xfrm>
              <a:off x="7245352" y="2443583"/>
              <a:ext cx="4409" cy="579873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" idx="4"/>
              <a:endCxn id="18" idx="0"/>
            </p:cNvCxnSpPr>
            <p:nvPr/>
          </p:nvCxnSpPr>
          <p:spPr>
            <a:xfrm flipH="1">
              <a:off x="5528012" y="2471296"/>
              <a:ext cx="4955" cy="5521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85391" y="1837379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90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4682" y="1753532"/>
            <a:ext cx="8527547" cy="1974420"/>
            <a:chOff x="234682" y="1753532"/>
            <a:chExt cx="8527547" cy="1974420"/>
          </a:xfrm>
        </p:grpSpPr>
        <p:sp>
          <p:nvSpPr>
            <p:cNvPr id="3" name="Oval 2"/>
            <p:cNvSpPr/>
            <p:nvPr/>
          </p:nvSpPr>
          <p:spPr>
            <a:xfrm>
              <a:off x="1058554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706299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68522" y="1753532"/>
              <a:ext cx="728890" cy="71776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98025" y="1781245"/>
              <a:ext cx="694653" cy="662338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682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2426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5274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68060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00844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t+1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2" idx="3"/>
              <a:endCxn id="3" idx="2"/>
            </p:cNvCxnSpPr>
            <p:nvPr/>
          </p:nvCxnSpPr>
          <p:spPr>
            <a:xfrm flipV="1">
              <a:off x="814487" y="2112414"/>
              <a:ext cx="244067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007744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55489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185094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06843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3" idx="6"/>
              <a:endCxn id="9" idx="1"/>
            </p:cNvCxnSpPr>
            <p:nvPr/>
          </p:nvCxnSpPr>
          <p:spPr>
            <a:xfrm>
              <a:off x="1638359" y="2112414"/>
              <a:ext cx="244067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4" idx="2"/>
            </p:cNvCxnSpPr>
            <p:nvPr/>
          </p:nvCxnSpPr>
          <p:spPr>
            <a:xfrm flipV="1">
              <a:off x="2462231" y="2112414"/>
              <a:ext cx="244068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4"/>
              <a:endCxn id="16" idx="0"/>
            </p:cNvCxnSpPr>
            <p:nvPr/>
          </p:nvCxnSpPr>
          <p:spPr>
            <a:xfrm>
              <a:off x="1348457" y="2415870"/>
              <a:ext cx="2205" cy="607586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4"/>
              <a:endCxn id="17" idx="0"/>
            </p:cNvCxnSpPr>
            <p:nvPr/>
          </p:nvCxnSpPr>
          <p:spPr>
            <a:xfrm>
              <a:off x="2996202" y="2415870"/>
              <a:ext cx="2205" cy="607586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" idx="6"/>
            </p:cNvCxnSpPr>
            <p:nvPr/>
          </p:nvCxnSpPr>
          <p:spPr>
            <a:xfrm flipV="1">
              <a:off x="3286104" y="2099282"/>
              <a:ext cx="299287" cy="1313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1"/>
            </p:cNvCxnSpPr>
            <p:nvPr/>
          </p:nvCxnSpPr>
          <p:spPr>
            <a:xfrm>
              <a:off x="3934934" y="2112415"/>
              <a:ext cx="400340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3"/>
              <a:endCxn id="5" idx="2"/>
            </p:cNvCxnSpPr>
            <p:nvPr/>
          </p:nvCxnSpPr>
          <p:spPr>
            <a:xfrm flipV="1">
              <a:off x="4915079" y="2112414"/>
              <a:ext cx="253443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6"/>
              <a:endCxn id="11" idx="1"/>
            </p:cNvCxnSpPr>
            <p:nvPr/>
          </p:nvCxnSpPr>
          <p:spPr>
            <a:xfrm>
              <a:off x="5897412" y="2112414"/>
              <a:ext cx="170648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3"/>
              <a:endCxn id="6" idx="2"/>
            </p:cNvCxnSpPr>
            <p:nvPr/>
          </p:nvCxnSpPr>
          <p:spPr>
            <a:xfrm flipV="1">
              <a:off x="6647865" y="2112414"/>
              <a:ext cx="250160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6"/>
              <a:endCxn id="12" idx="1"/>
            </p:cNvCxnSpPr>
            <p:nvPr/>
          </p:nvCxnSpPr>
          <p:spPr>
            <a:xfrm>
              <a:off x="7592678" y="2112414"/>
              <a:ext cx="208166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2" idx="3"/>
            </p:cNvCxnSpPr>
            <p:nvPr/>
          </p:nvCxnSpPr>
          <p:spPr>
            <a:xfrm>
              <a:off x="8380649" y="2112415"/>
              <a:ext cx="381580" cy="674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6" idx="4"/>
              <a:endCxn id="19" idx="0"/>
            </p:cNvCxnSpPr>
            <p:nvPr/>
          </p:nvCxnSpPr>
          <p:spPr>
            <a:xfrm>
              <a:off x="7245352" y="2443583"/>
              <a:ext cx="4409" cy="57987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" idx="4"/>
              <a:endCxn id="18" idx="0"/>
            </p:cNvCxnSpPr>
            <p:nvPr/>
          </p:nvCxnSpPr>
          <p:spPr>
            <a:xfrm flipH="1">
              <a:off x="5528012" y="2471296"/>
              <a:ext cx="4955" cy="55216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85391" y="1837379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14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74437" y="1270668"/>
            <a:ext cx="4321471" cy="4501200"/>
            <a:chOff x="2374437" y="1270668"/>
            <a:chExt cx="4321471" cy="4501200"/>
          </a:xfrm>
        </p:grpSpPr>
        <p:sp>
          <p:nvSpPr>
            <p:cNvPr id="4" name="Oval 3"/>
            <p:cNvSpPr/>
            <p:nvPr/>
          </p:nvSpPr>
          <p:spPr>
            <a:xfrm>
              <a:off x="2374437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88153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1295" y="2181847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74437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031295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88153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23540" y="486068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5"/>
              <a:endCxn id="7" idx="1"/>
            </p:cNvCxnSpPr>
            <p:nvPr/>
          </p:nvCxnSpPr>
          <p:spPr>
            <a:xfrm>
              <a:off x="3234610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7"/>
            </p:cNvCxnSpPr>
            <p:nvPr/>
          </p:nvCxnSpPr>
          <p:spPr>
            <a:xfrm flipH="1">
              <a:off x="4891468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8" idx="7"/>
            </p:cNvCxnSpPr>
            <p:nvPr/>
          </p:nvCxnSpPr>
          <p:spPr>
            <a:xfrm flipH="1">
              <a:off x="3234610" y="2959587"/>
              <a:ext cx="944267" cy="69485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0" idx="1"/>
            </p:cNvCxnSpPr>
            <p:nvPr/>
          </p:nvCxnSpPr>
          <p:spPr>
            <a:xfrm>
              <a:off x="4891468" y="2959587"/>
              <a:ext cx="944267" cy="69485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4"/>
              <a:endCxn id="9" idx="0"/>
            </p:cNvCxnSpPr>
            <p:nvPr/>
          </p:nvCxnSpPr>
          <p:spPr>
            <a:xfrm>
              <a:off x="4535173" y="3093026"/>
              <a:ext cx="0" cy="42797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2" idx="7"/>
            </p:cNvCxnSpPr>
            <p:nvPr/>
          </p:nvCxnSpPr>
          <p:spPr>
            <a:xfrm flipH="1">
              <a:off x="3883713" y="4298739"/>
              <a:ext cx="295164" cy="69538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4"/>
              <a:endCxn id="12" idx="1"/>
            </p:cNvCxnSpPr>
            <p:nvPr/>
          </p:nvCxnSpPr>
          <p:spPr>
            <a:xfrm>
              <a:off x="2878315" y="4432178"/>
              <a:ext cx="292807" cy="56195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6"/>
              <a:endCxn id="10" idx="2"/>
            </p:cNvCxnSpPr>
            <p:nvPr/>
          </p:nvCxnSpPr>
          <p:spPr>
            <a:xfrm>
              <a:off x="5039050" y="3976589"/>
              <a:ext cx="649103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6"/>
              <a:endCxn id="9" idx="2"/>
            </p:cNvCxnSpPr>
            <p:nvPr/>
          </p:nvCxnSpPr>
          <p:spPr>
            <a:xfrm>
              <a:off x="3382192" y="3976589"/>
              <a:ext cx="649103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" idx="6"/>
              <a:endCxn id="6" idx="2"/>
            </p:cNvCxnSpPr>
            <p:nvPr/>
          </p:nvCxnSpPr>
          <p:spPr>
            <a:xfrm>
              <a:off x="3382192" y="1726258"/>
              <a:ext cx="2305961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35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74437" y="1270668"/>
            <a:ext cx="4321471" cy="4501200"/>
            <a:chOff x="2374437" y="1270668"/>
            <a:chExt cx="4321471" cy="4501200"/>
          </a:xfrm>
        </p:grpSpPr>
        <p:sp>
          <p:nvSpPr>
            <p:cNvPr id="4" name="Oval 3"/>
            <p:cNvSpPr/>
            <p:nvPr/>
          </p:nvSpPr>
          <p:spPr>
            <a:xfrm>
              <a:off x="2374437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88153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1295" y="2181847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74437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031295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23540" y="486068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5"/>
              <a:endCxn id="7" idx="1"/>
            </p:cNvCxnSpPr>
            <p:nvPr/>
          </p:nvCxnSpPr>
          <p:spPr>
            <a:xfrm>
              <a:off x="3234610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7"/>
            </p:cNvCxnSpPr>
            <p:nvPr/>
          </p:nvCxnSpPr>
          <p:spPr>
            <a:xfrm flipH="1">
              <a:off x="4891468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8" idx="7"/>
            </p:cNvCxnSpPr>
            <p:nvPr/>
          </p:nvCxnSpPr>
          <p:spPr>
            <a:xfrm flipH="1">
              <a:off x="3234610" y="2959587"/>
              <a:ext cx="944267" cy="69485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4"/>
              <a:endCxn id="9" idx="0"/>
            </p:cNvCxnSpPr>
            <p:nvPr/>
          </p:nvCxnSpPr>
          <p:spPr>
            <a:xfrm>
              <a:off x="4535173" y="3093026"/>
              <a:ext cx="0" cy="42797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2" idx="7"/>
            </p:cNvCxnSpPr>
            <p:nvPr/>
          </p:nvCxnSpPr>
          <p:spPr>
            <a:xfrm flipH="1">
              <a:off x="3883713" y="4298739"/>
              <a:ext cx="295164" cy="69538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4"/>
              <a:endCxn id="12" idx="1"/>
            </p:cNvCxnSpPr>
            <p:nvPr/>
          </p:nvCxnSpPr>
          <p:spPr>
            <a:xfrm>
              <a:off x="2878315" y="4432178"/>
              <a:ext cx="292807" cy="56195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6"/>
              <a:endCxn id="9" idx="2"/>
            </p:cNvCxnSpPr>
            <p:nvPr/>
          </p:nvCxnSpPr>
          <p:spPr>
            <a:xfrm>
              <a:off x="3382192" y="3976589"/>
              <a:ext cx="649103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" idx="6"/>
              <a:endCxn id="6" idx="2"/>
            </p:cNvCxnSpPr>
            <p:nvPr/>
          </p:nvCxnSpPr>
          <p:spPr>
            <a:xfrm>
              <a:off x="3382192" y="1726258"/>
              <a:ext cx="2305961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760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74437" y="1270668"/>
            <a:ext cx="4321471" cy="4501200"/>
            <a:chOff x="2374437" y="1270668"/>
            <a:chExt cx="4321471" cy="4501200"/>
          </a:xfrm>
        </p:grpSpPr>
        <p:sp>
          <p:nvSpPr>
            <p:cNvPr id="4" name="Oval 3"/>
            <p:cNvSpPr/>
            <p:nvPr/>
          </p:nvSpPr>
          <p:spPr>
            <a:xfrm>
              <a:off x="2374437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88153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1295" y="2181847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74437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23540" y="486068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5"/>
              <a:endCxn id="7" idx="1"/>
            </p:cNvCxnSpPr>
            <p:nvPr/>
          </p:nvCxnSpPr>
          <p:spPr>
            <a:xfrm>
              <a:off x="3234610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7"/>
            </p:cNvCxnSpPr>
            <p:nvPr/>
          </p:nvCxnSpPr>
          <p:spPr>
            <a:xfrm flipH="1">
              <a:off x="4891468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8" idx="7"/>
            </p:cNvCxnSpPr>
            <p:nvPr/>
          </p:nvCxnSpPr>
          <p:spPr>
            <a:xfrm flipH="1">
              <a:off x="3234610" y="2959587"/>
              <a:ext cx="944267" cy="69485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4"/>
              <a:endCxn id="12" idx="1"/>
            </p:cNvCxnSpPr>
            <p:nvPr/>
          </p:nvCxnSpPr>
          <p:spPr>
            <a:xfrm>
              <a:off x="2878315" y="4432178"/>
              <a:ext cx="292807" cy="56195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" idx="6"/>
              <a:endCxn id="6" idx="2"/>
            </p:cNvCxnSpPr>
            <p:nvPr/>
          </p:nvCxnSpPr>
          <p:spPr>
            <a:xfrm>
              <a:off x="3382192" y="1726258"/>
              <a:ext cx="2305961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2" idx="7"/>
            </p:cNvCxnSpPr>
            <p:nvPr/>
          </p:nvCxnSpPr>
          <p:spPr>
            <a:xfrm flipH="1">
              <a:off x="3883713" y="3093026"/>
              <a:ext cx="651460" cy="190110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83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74437" y="1270668"/>
            <a:ext cx="4321471" cy="3700468"/>
            <a:chOff x="2374437" y="1270668"/>
            <a:chExt cx="4321471" cy="3700468"/>
          </a:xfrm>
        </p:grpSpPr>
        <p:sp>
          <p:nvSpPr>
            <p:cNvPr id="4" name="Oval 3"/>
            <p:cNvSpPr/>
            <p:nvPr/>
          </p:nvSpPr>
          <p:spPr>
            <a:xfrm>
              <a:off x="2374437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88153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1295" y="2181847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27417" y="4059957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5"/>
              <a:endCxn id="7" idx="1"/>
            </p:cNvCxnSpPr>
            <p:nvPr/>
          </p:nvCxnSpPr>
          <p:spPr>
            <a:xfrm>
              <a:off x="3234610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7"/>
            </p:cNvCxnSpPr>
            <p:nvPr/>
          </p:nvCxnSpPr>
          <p:spPr>
            <a:xfrm flipH="1">
              <a:off x="4891468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" idx="6"/>
              <a:endCxn id="6" idx="2"/>
            </p:cNvCxnSpPr>
            <p:nvPr/>
          </p:nvCxnSpPr>
          <p:spPr>
            <a:xfrm>
              <a:off x="3382192" y="1726258"/>
              <a:ext cx="2305961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2" idx="0"/>
            </p:cNvCxnSpPr>
            <p:nvPr/>
          </p:nvCxnSpPr>
          <p:spPr>
            <a:xfrm flipH="1">
              <a:off x="4031295" y="3093026"/>
              <a:ext cx="503878" cy="96693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4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74437" y="1270668"/>
            <a:ext cx="4321471" cy="2789289"/>
            <a:chOff x="2374437" y="1270668"/>
            <a:chExt cx="4321471" cy="2789289"/>
          </a:xfrm>
        </p:grpSpPr>
        <p:sp>
          <p:nvSpPr>
            <p:cNvPr id="4" name="Oval 3"/>
            <p:cNvSpPr/>
            <p:nvPr/>
          </p:nvSpPr>
          <p:spPr>
            <a:xfrm>
              <a:off x="2374437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88153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1294" y="314877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5"/>
              <a:endCxn id="12" idx="1"/>
            </p:cNvCxnSpPr>
            <p:nvPr/>
          </p:nvCxnSpPr>
          <p:spPr>
            <a:xfrm>
              <a:off x="3234610" y="2048408"/>
              <a:ext cx="944266" cy="123380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12" idx="7"/>
            </p:cNvCxnSpPr>
            <p:nvPr/>
          </p:nvCxnSpPr>
          <p:spPr>
            <a:xfrm flipH="1">
              <a:off x="4891467" y="2048408"/>
              <a:ext cx="944268" cy="123380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" idx="6"/>
              <a:endCxn id="6" idx="2"/>
            </p:cNvCxnSpPr>
            <p:nvPr/>
          </p:nvCxnSpPr>
          <p:spPr>
            <a:xfrm>
              <a:off x="3382192" y="1726258"/>
              <a:ext cx="2305961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65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74437" y="1270668"/>
            <a:ext cx="2664612" cy="2789289"/>
            <a:chOff x="2374437" y="1270668"/>
            <a:chExt cx="2664612" cy="2789289"/>
          </a:xfrm>
        </p:grpSpPr>
        <p:sp>
          <p:nvSpPr>
            <p:cNvPr id="4" name="Oval 3"/>
            <p:cNvSpPr/>
            <p:nvPr/>
          </p:nvSpPr>
          <p:spPr>
            <a:xfrm>
              <a:off x="2374437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1294" y="314877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5"/>
              <a:endCxn id="12" idx="1"/>
            </p:cNvCxnSpPr>
            <p:nvPr/>
          </p:nvCxnSpPr>
          <p:spPr>
            <a:xfrm>
              <a:off x="3234610" y="2048408"/>
              <a:ext cx="944266" cy="123380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44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031294" y="3148778"/>
            <a:ext cx="1007755" cy="91117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4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374437" y="1270668"/>
            <a:ext cx="4321471" cy="4501200"/>
            <a:chOff x="2374437" y="1270668"/>
            <a:chExt cx="4321471" cy="4501200"/>
          </a:xfrm>
        </p:grpSpPr>
        <p:sp>
          <p:nvSpPr>
            <p:cNvPr id="4" name="Oval 3"/>
            <p:cNvSpPr/>
            <p:nvPr/>
          </p:nvSpPr>
          <p:spPr>
            <a:xfrm>
              <a:off x="2374437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88153" y="1270668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1295" y="2181847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74437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031295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88153" y="352099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039050" y="486068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23540" y="4860689"/>
              <a:ext cx="1007755" cy="91117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5"/>
              <a:endCxn id="7" idx="1"/>
            </p:cNvCxnSpPr>
            <p:nvPr/>
          </p:nvCxnSpPr>
          <p:spPr>
            <a:xfrm>
              <a:off x="3234610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7"/>
            </p:cNvCxnSpPr>
            <p:nvPr/>
          </p:nvCxnSpPr>
          <p:spPr>
            <a:xfrm flipH="1">
              <a:off x="4891468" y="2048408"/>
              <a:ext cx="944267" cy="266878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8" idx="7"/>
            </p:cNvCxnSpPr>
            <p:nvPr/>
          </p:nvCxnSpPr>
          <p:spPr>
            <a:xfrm flipH="1">
              <a:off x="3234610" y="2959587"/>
              <a:ext cx="944267" cy="69485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0" idx="1"/>
            </p:cNvCxnSpPr>
            <p:nvPr/>
          </p:nvCxnSpPr>
          <p:spPr>
            <a:xfrm>
              <a:off x="4891468" y="2959587"/>
              <a:ext cx="944267" cy="69485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4"/>
              <a:endCxn id="9" idx="0"/>
            </p:cNvCxnSpPr>
            <p:nvPr/>
          </p:nvCxnSpPr>
          <p:spPr>
            <a:xfrm>
              <a:off x="4535173" y="3093026"/>
              <a:ext cx="0" cy="42797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2" idx="7"/>
            </p:cNvCxnSpPr>
            <p:nvPr/>
          </p:nvCxnSpPr>
          <p:spPr>
            <a:xfrm flipH="1">
              <a:off x="3883713" y="4298739"/>
              <a:ext cx="295164" cy="69538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5"/>
              <a:endCxn id="11" idx="1"/>
            </p:cNvCxnSpPr>
            <p:nvPr/>
          </p:nvCxnSpPr>
          <p:spPr>
            <a:xfrm>
              <a:off x="4891468" y="4298739"/>
              <a:ext cx="295164" cy="695389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4"/>
              <a:endCxn id="11" idx="7"/>
            </p:cNvCxnSpPr>
            <p:nvPr/>
          </p:nvCxnSpPr>
          <p:spPr>
            <a:xfrm flipH="1">
              <a:off x="5899223" y="4432178"/>
              <a:ext cx="292808" cy="56195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4"/>
              <a:endCxn id="12" idx="1"/>
            </p:cNvCxnSpPr>
            <p:nvPr/>
          </p:nvCxnSpPr>
          <p:spPr>
            <a:xfrm>
              <a:off x="2878315" y="4432178"/>
              <a:ext cx="292807" cy="56195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6"/>
              <a:endCxn id="10" idx="2"/>
            </p:cNvCxnSpPr>
            <p:nvPr/>
          </p:nvCxnSpPr>
          <p:spPr>
            <a:xfrm>
              <a:off x="5039050" y="3976589"/>
              <a:ext cx="649103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6"/>
              <a:endCxn id="9" idx="2"/>
            </p:cNvCxnSpPr>
            <p:nvPr/>
          </p:nvCxnSpPr>
          <p:spPr>
            <a:xfrm>
              <a:off x="3382192" y="3976589"/>
              <a:ext cx="649103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" idx="6"/>
              <a:endCxn id="6" idx="2"/>
            </p:cNvCxnSpPr>
            <p:nvPr/>
          </p:nvCxnSpPr>
          <p:spPr>
            <a:xfrm>
              <a:off x="3382192" y="1726258"/>
              <a:ext cx="2305961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22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170</Words>
  <Application>Microsoft Macintosh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Ribeiro Silva</dc:creator>
  <cp:lastModifiedBy>Daniel Ribeiro Silva</cp:lastModifiedBy>
  <cp:revision>14</cp:revision>
  <dcterms:created xsi:type="dcterms:W3CDTF">2014-02-22T19:10:19Z</dcterms:created>
  <dcterms:modified xsi:type="dcterms:W3CDTF">2014-02-24T06:15:06Z</dcterms:modified>
</cp:coreProperties>
</file>