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2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5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862F-2F1A-6843-811B-C5509BF8038A}" type="datetimeFigureOut">
              <a:rPr lang="en-US" smtClean="0"/>
              <a:t>20/03/14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837C-2202-E543-BF23-6B8FBBD0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34682" y="1753532"/>
            <a:ext cx="8527547" cy="1974420"/>
            <a:chOff x="234682" y="1753532"/>
            <a:chExt cx="8527547" cy="1974420"/>
          </a:xfrm>
        </p:grpSpPr>
        <p:sp>
          <p:nvSpPr>
            <p:cNvPr id="3" name="Oval 2"/>
            <p:cNvSpPr/>
            <p:nvPr/>
          </p:nvSpPr>
          <p:spPr>
            <a:xfrm>
              <a:off x="1058554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706299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68522" y="1753532"/>
              <a:ext cx="728890" cy="71776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98025" y="1781245"/>
              <a:ext cx="694653" cy="662338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682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2426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5274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68060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00844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2" idx="3"/>
              <a:endCxn id="3" idx="2"/>
            </p:cNvCxnSpPr>
            <p:nvPr/>
          </p:nvCxnSpPr>
          <p:spPr>
            <a:xfrm flipV="1">
              <a:off x="814487" y="2112414"/>
              <a:ext cx="244067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007744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55489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185094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06843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3" idx="6"/>
              <a:endCxn id="9" idx="1"/>
            </p:cNvCxnSpPr>
            <p:nvPr/>
          </p:nvCxnSpPr>
          <p:spPr>
            <a:xfrm>
              <a:off x="1638359" y="2112414"/>
              <a:ext cx="244067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4" idx="2"/>
            </p:cNvCxnSpPr>
            <p:nvPr/>
          </p:nvCxnSpPr>
          <p:spPr>
            <a:xfrm flipV="1">
              <a:off x="2462231" y="2112414"/>
              <a:ext cx="244068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4"/>
              <a:endCxn id="16" idx="0"/>
            </p:cNvCxnSpPr>
            <p:nvPr/>
          </p:nvCxnSpPr>
          <p:spPr>
            <a:xfrm>
              <a:off x="1348457" y="2415870"/>
              <a:ext cx="2205" cy="60758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4"/>
              <a:endCxn id="17" idx="0"/>
            </p:cNvCxnSpPr>
            <p:nvPr/>
          </p:nvCxnSpPr>
          <p:spPr>
            <a:xfrm>
              <a:off x="2996202" y="2415870"/>
              <a:ext cx="2205" cy="60758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" idx="6"/>
            </p:cNvCxnSpPr>
            <p:nvPr/>
          </p:nvCxnSpPr>
          <p:spPr>
            <a:xfrm flipV="1">
              <a:off x="3286104" y="2099282"/>
              <a:ext cx="299287" cy="1313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1"/>
            </p:cNvCxnSpPr>
            <p:nvPr/>
          </p:nvCxnSpPr>
          <p:spPr>
            <a:xfrm>
              <a:off x="3934934" y="2112415"/>
              <a:ext cx="40034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3"/>
              <a:endCxn id="5" idx="2"/>
            </p:cNvCxnSpPr>
            <p:nvPr/>
          </p:nvCxnSpPr>
          <p:spPr>
            <a:xfrm flipV="1">
              <a:off x="4915079" y="2112414"/>
              <a:ext cx="253443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6"/>
              <a:endCxn id="11" idx="1"/>
            </p:cNvCxnSpPr>
            <p:nvPr/>
          </p:nvCxnSpPr>
          <p:spPr>
            <a:xfrm>
              <a:off x="5897412" y="2112414"/>
              <a:ext cx="170648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3"/>
              <a:endCxn id="6" idx="2"/>
            </p:cNvCxnSpPr>
            <p:nvPr/>
          </p:nvCxnSpPr>
          <p:spPr>
            <a:xfrm flipV="1">
              <a:off x="6647865" y="2112414"/>
              <a:ext cx="250160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6"/>
              <a:endCxn id="12" idx="1"/>
            </p:cNvCxnSpPr>
            <p:nvPr/>
          </p:nvCxnSpPr>
          <p:spPr>
            <a:xfrm>
              <a:off x="7592678" y="2112414"/>
              <a:ext cx="208166" cy="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2" idx="3"/>
            </p:cNvCxnSpPr>
            <p:nvPr/>
          </p:nvCxnSpPr>
          <p:spPr>
            <a:xfrm>
              <a:off x="8380649" y="2112415"/>
              <a:ext cx="381580" cy="6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6" idx="4"/>
              <a:endCxn id="19" idx="0"/>
            </p:cNvCxnSpPr>
            <p:nvPr/>
          </p:nvCxnSpPr>
          <p:spPr>
            <a:xfrm>
              <a:off x="7245352" y="2443583"/>
              <a:ext cx="4409" cy="579873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" idx="4"/>
              <a:endCxn id="18" idx="0"/>
            </p:cNvCxnSpPr>
            <p:nvPr/>
          </p:nvCxnSpPr>
          <p:spPr>
            <a:xfrm flipH="1">
              <a:off x="5528012" y="2471296"/>
              <a:ext cx="4955" cy="55216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85391" y="1837379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9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4682" y="1753532"/>
            <a:ext cx="8527547" cy="1974420"/>
            <a:chOff x="234682" y="1753532"/>
            <a:chExt cx="8527547" cy="1974420"/>
          </a:xfrm>
        </p:grpSpPr>
        <p:sp>
          <p:nvSpPr>
            <p:cNvPr id="3" name="Oval 2"/>
            <p:cNvSpPr/>
            <p:nvPr/>
          </p:nvSpPr>
          <p:spPr>
            <a:xfrm>
              <a:off x="1058554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706299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68522" y="1753532"/>
              <a:ext cx="728890" cy="71776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98025" y="1781245"/>
              <a:ext cx="694653" cy="662338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682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2426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5274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68060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00844" y="1822494"/>
              <a:ext cx="579805" cy="57984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Φ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t+1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2" idx="3"/>
              <a:endCxn id="3" idx="2"/>
            </p:cNvCxnSpPr>
            <p:nvPr/>
          </p:nvCxnSpPr>
          <p:spPr>
            <a:xfrm flipV="1">
              <a:off x="814487" y="2112414"/>
              <a:ext cx="244067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007744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55489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185094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t-1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06843" y="3023456"/>
              <a:ext cx="685835" cy="704496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t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3" idx="6"/>
              <a:endCxn id="9" idx="1"/>
            </p:cNvCxnSpPr>
            <p:nvPr/>
          </p:nvCxnSpPr>
          <p:spPr>
            <a:xfrm>
              <a:off x="1638359" y="2112414"/>
              <a:ext cx="244067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4" idx="2"/>
            </p:cNvCxnSpPr>
            <p:nvPr/>
          </p:nvCxnSpPr>
          <p:spPr>
            <a:xfrm flipV="1">
              <a:off x="2462231" y="2112414"/>
              <a:ext cx="244068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4"/>
              <a:endCxn id="16" idx="0"/>
            </p:cNvCxnSpPr>
            <p:nvPr/>
          </p:nvCxnSpPr>
          <p:spPr>
            <a:xfrm>
              <a:off x="1348457" y="2415870"/>
              <a:ext cx="2205" cy="607586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4"/>
              <a:endCxn id="17" idx="0"/>
            </p:cNvCxnSpPr>
            <p:nvPr/>
          </p:nvCxnSpPr>
          <p:spPr>
            <a:xfrm>
              <a:off x="2996202" y="2415870"/>
              <a:ext cx="2205" cy="607586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" idx="6"/>
            </p:cNvCxnSpPr>
            <p:nvPr/>
          </p:nvCxnSpPr>
          <p:spPr>
            <a:xfrm flipV="1">
              <a:off x="3286104" y="2099282"/>
              <a:ext cx="299287" cy="1313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1"/>
            </p:cNvCxnSpPr>
            <p:nvPr/>
          </p:nvCxnSpPr>
          <p:spPr>
            <a:xfrm>
              <a:off x="3934934" y="2112415"/>
              <a:ext cx="400340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3"/>
              <a:endCxn id="5" idx="2"/>
            </p:cNvCxnSpPr>
            <p:nvPr/>
          </p:nvCxnSpPr>
          <p:spPr>
            <a:xfrm flipV="1">
              <a:off x="4915079" y="2112414"/>
              <a:ext cx="253443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6"/>
              <a:endCxn id="11" idx="1"/>
            </p:cNvCxnSpPr>
            <p:nvPr/>
          </p:nvCxnSpPr>
          <p:spPr>
            <a:xfrm>
              <a:off x="5897412" y="2112414"/>
              <a:ext cx="170648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3"/>
              <a:endCxn id="6" idx="2"/>
            </p:cNvCxnSpPr>
            <p:nvPr/>
          </p:nvCxnSpPr>
          <p:spPr>
            <a:xfrm flipV="1">
              <a:off x="6647865" y="2112414"/>
              <a:ext cx="250160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6"/>
              <a:endCxn id="12" idx="1"/>
            </p:cNvCxnSpPr>
            <p:nvPr/>
          </p:nvCxnSpPr>
          <p:spPr>
            <a:xfrm>
              <a:off x="7592678" y="2112414"/>
              <a:ext cx="208166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2" idx="3"/>
            </p:cNvCxnSpPr>
            <p:nvPr/>
          </p:nvCxnSpPr>
          <p:spPr>
            <a:xfrm>
              <a:off x="8380649" y="2112415"/>
              <a:ext cx="381580" cy="674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6" idx="4"/>
              <a:endCxn id="19" idx="0"/>
            </p:cNvCxnSpPr>
            <p:nvPr/>
          </p:nvCxnSpPr>
          <p:spPr>
            <a:xfrm>
              <a:off x="7245352" y="2443583"/>
              <a:ext cx="4409" cy="57987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" idx="4"/>
              <a:endCxn id="18" idx="0"/>
            </p:cNvCxnSpPr>
            <p:nvPr/>
          </p:nvCxnSpPr>
          <p:spPr>
            <a:xfrm flipH="1">
              <a:off x="5528012" y="2471296"/>
              <a:ext cx="4955" cy="55216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585391" y="1837379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14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07744" y="1753532"/>
            <a:ext cx="5811854" cy="1974420"/>
            <a:chOff x="1007744" y="1753532"/>
            <a:chExt cx="5811854" cy="1974420"/>
          </a:xfrm>
        </p:grpSpPr>
        <p:sp>
          <p:nvSpPr>
            <p:cNvPr id="3" name="Oval 2"/>
            <p:cNvSpPr/>
            <p:nvPr/>
          </p:nvSpPr>
          <p:spPr>
            <a:xfrm>
              <a:off x="1058554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706299" y="1808958"/>
              <a:ext cx="579805" cy="606912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492077" y="1753532"/>
              <a:ext cx="728890" cy="717764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n-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124945" y="1781245"/>
              <a:ext cx="694653" cy="662338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Y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n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07744" y="3023456"/>
              <a:ext cx="685835" cy="7044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55489" y="3023456"/>
              <a:ext cx="685835" cy="7044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508649" y="3023456"/>
              <a:ext cx="685835" cy="7044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chemeClr val="tx1"/>
                  </a:solidFill>
                </a:rPr>
                <a:t>X</a:t>
              </a:r>
              <a:r>
                <a:rPr lang="en-US" sz="1700" baseline="-25000" dirty="0" smtClean="0">
                  <a:solidFill>
                    <a:schemeClr val="tx1"/>
                  </a:solidFill>
                </a:rPr>
                <a:t>n-</a:t>
              </a:r>
              <a:r>
                <a:rPr lang="en-US" sz="1700" baseline="-25000" dirty="0" smtClean="0">
                  <a:solidFill>
                    <a:schemeClr val="tx1"/>
                  </a:solidFill>
                </a:rPr>
                <a:t>1</a:t>
              </a:r>
              <a:endParaRPr lang="en-US" sz="17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133763" y="3023456"/>
              <a:ext cx="685835" cy="7044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n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3" idx="6"/>
              <a:endCxn id="4" idx="2"/>
            </p:cNvCxnSpPr>
            <p:nvPr/>
          </p:nvCxnSpPr>
          <p:spPr>
            <a:xfrm>
              <a:off x="1638359" y="2112414"/>
              <a:ext cx="1067940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4"/>
              <a:endCxn id="16" idx="0"/>
            </p:cNvCxnSpPr>
            <p:nvPr/>
          </p:nvCxnSpPr>
          <p:spPr>
            <a:xfrm>
              <a:off x="1348457" y="2415870"/>
              <a:ext cx="2205" cy="607586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4"/>
              <a:endCxn id="17" idx="0"/>
            </p:cNvCxnSpPr>
            <p:nvPr/>
          </p:nvCxnSpPr>
          <p:spPr>
            <a:xfrm>
              <a:off x="2996202" y="2415870"/>
              <a:ext cx="2205" cy="607586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" idx="6"/>
            </p:cNvCxnSpPr>
            <p:nvPr/>
          </p:nvCxnSpPr>
          <p:spPr>
            <a:xfrm flipV="1">
              <a:off x="3286104" y="2099282"/>
              <a:ext cx="299287" cy="1313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5" idx="2"/>
            </p:cNvCxnSpPr>
            <p:nvPr/>
          </p:nvCxnSpPr>
          <p:spPr>
            <a:xfrm flipV="1">
              <a:off x="4238634" y="2112414"/>
              <a:ext cx="253443" cy="1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6"/>
              <a:endCxn id="6" idx="2"/>
            </p:cNvCxnSpPr>
            <p:nvPr/>
          </p:nvCxnSpPr>
          <p:spPr>
            <a:xfrm>
              <a:off x="5220967" y="2112414"/>
              <a:ext cx="903978" cy="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6" idx="4"/>
              <a:endCxn id="19" idx="0"/>
            </p:cNvCxnSpPr>
            <p:nvPr/>
          </p:nvCxnSpPr>
          <p:spPr>
            <a:xfrm>
              <a:off x="6472272" y="2443583"/>
              <a:ext cx="4409" cy="57987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" idx="4"/>
              <a:endCxn id="18" idx="0"/>
            </p:cNvCxnSpPr>
            <p:nvPr/>
          </p:nvCxnSpPr>
          <p:spPr>
            <a:xfrm flipH="1">
              <a:off x="4851567" y="2471296"/>
              <a:ext cx="4955" cy="552160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723441" y="1837379"/>
              <a:ext cx="348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73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66000" y="1449602"/>
            <a:ext cx="6641370" cy="2830177"/>
            <a:chOff x="566000" y="1449602"/>
            <a:chExt cx="6641370" cy="2830177"/>
          </a:xfrm>
        </p:grpSpPr>
        <p:sp>
          <p:nvSpPr>
            <p:cNvPr id="22" name="Rectangle 21"/>
            <p:cNvSpPr/>
            <p:nvPr/>
          </p:nvSpPr>
          <p:spPr>
            <a:xfrm>
              <a:off x="566000" y="1449602"/>
              <a:ext cx="6612532" cy="2830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52523" y="1781245"/>
              <a:ext cx="5923006" cy="2034210"/>
              <a:chOff x="952523" y="1781245"/>
              <a:chExt cx="5923006" cy="203421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61918" y="1781245"/>
                <a:ext cx="792000" cy="79200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ij,1</a:t>
                </a:r>
                <a:endParaRPr 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651078" y="1781245"/>
                <a:ext cx="792000" cy="79200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ij,2</a:t>
                </a:r>
                <a:endParaRPr 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05882" y="1781245"/>
                <a:ext cx="792000" cy="79200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Y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ij,t-1</a:t>
                </a:r>
                <a:endParaRPr 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083529" y="1781245"/>
                <a:ext cx="792000" cy="79200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en-US" sz="1400" baseline="-25000" dirty="0" err="1" smtClean="0">
                    <a:solidFill>
                      <a:schemeClr val="tx1"/>
                    </a:solidFill>
                  </a:rPr>
                  <a:t>ij,t</a:t>
                </a:r>
                <a:endParaRPr 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952523" y="3023455"/>
                <a:ext cx="792000" cy="79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ij,1</a:t>
                </a:r>
                <a:endParaRPr 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2655488" y="3023455"/>
                <a:ext cx="792000" cy="79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ij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,2</a:t>
                </a:r>
                <a:endParaRPr 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>
                <a:spLocks/>
              </p:cNvSpPr>
              <p:nvPr/>
            </p:nvSpPr>
            <p:spPr>
              <a:xfrm>
                <a:off x="4508648" y="3023455"/>
                <a:ext cx="792000" cy="79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ij</a:t>
                </a:r>
                <a:r>
                  <a:rPr lang="en-US" sz="1400" baseline="-25000" dirty="0" smtClean="0">
                    <a:solidFill>
                      <a:schemeClr val="tx1"/>
                    </a:solidFill>
                  </a:rPr>
                  <a:t>,t-1</a:t>
                </a:r>
                <a:endParaRPr 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>
                <a:spLocks/>
              </p:cNvSpPr>
              <p:nvPr/>
            </p:nvSpPr>
            <p:spPr>
              <a:xfrm>
                <a:off x="6078542" y="3023455"/>
                <a:ext cx="792000" cy="79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1400" baseline="-25000" dirty="0" err="1">
                    <a:solidFill>
                      <a:schemeClr val="tx1"/>
                    </a:solidFill>
                  </a:rPr>
                  <a:t>ij</a:t>
                </a:r>
                <a:r>
                  <a:rPr lang="en-US" sz="1400" baseline="-25000" dirty="0" err="1" smtClean="0">
                    <a:solidFill>
                      <a:schemeClr val="tx1"/>
                    </a:solidFill>
                  </a:rPr>
                  <a:t>,t</a:t>
                </a:r>
                <a:endParaRPr lang="en-US" sz="14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753918" y="2177245"/>
                <a:ext cx="897160" cy="0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3" idx="4"/>
                <a:endCxn id="16" idx="0"/>
              </p:cNvCxnSpPr>
              <p:nvPr/>
            </p:nvCxnSpPr>
            <p:spPr>
              <a:xfrm flipH="1">
                <a:off x="1348523" y="2573245"/>
                <a:ext cx="9395" cy="450210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4" idx="4"/>
                <a:endCxn id="17" idx="0"/>
              </p:cNvCxnSpPr>
              <p:nvPr/>
            </p:nvCxnSpPr>
            <p:spPr>
              <a:xfrm>
                <a:off x="3047078" y="2573245"/>
                <a:ext cx="4410" cy="450210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" idx="6"/>
                <a:endCxn id="57" idx="1"/>
              </p:cNvCxnSpPr>
              <p:nvPr/>
            </p:nvCxnSpPr>
            <p:spPr>
              <a:xfrm>
                <a:off x="3443078" y="2177245"/>
                <a:ext cx="349388" cy="0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57" idx="3"/>
                <a:endCxn id="5" idx="2"/>
              </p:cNvCxnSpPr>
              <p:nvPr/>
            </p:nvCxnSpPr>
            <p:spPr>
              <a:xfrm>
                <a:off x="4141352" y="2177245"/>
                <a:ext cx="364530" cy="0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297882" y="2177245"/>
                <a:ext cx="785647" cy="0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6" idx="4"/>
                <a:endCxn id="19" idx="0"/>
              </p:cNvCxnSpPr>
              <p:nvPr/>
            </p:nvCxnSpPr>
            <p:spPr>
              <a:xfrm flipH="1">
                <a:off x="6474542" y="2573245"/>
                <a:ext cx="4987" cy="450210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" idx="4"/>
                <a:endCxn id="18" idx="0"/>
              </p:cNvCxnSpPr>
              <p:nvPr/>
            </p:nvCxnSpPr>
            <p:spPr>
              <a:xfrm>
                <a:off x="4901882" y="2573245"/>
                <a:ext cx="2766" cy="450210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792466" y="1992579"/>
                <a:ext cx="348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…</a:t>
                </a:r>
                <a:endParaRPr lang="en-US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331334" y="3907025"/>
              <a:ext cx="876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0&lt;</a:t>
              </a:r>
              <a:r>
                <a:rPr lang="en-US" dirty="0" err="1" smtClean="0"/>
                <a:t>i≠j≤n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89</Words>
  <Application>Microsoft Macintosh PowerPoint</Application>
  <PresentationFormat>On-screen Show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Ribeiro Silva</dc:creator>
  <cp:lastModifiedBy>Daniel Ribeiro Silva</cp:lastModifiedBy>
  <cp:revision>17</cp:revision>
  <dcterms:created xsi:type="dcterms:W3CDTF">2014-02-22T19:10:19Z</dcterms:created>
  <dcterms:modified xsi:type="dcterms:W3CDTF">2014-03-21T17:10:18Z</dcterms:modified>
</cp:coreProperties>
</file>