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38894-B6FD-43C4-A5DB-793BCEF6D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2B3E9-33BE-4746-8E7D-42C848332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BE1F0-8EC0-459B-B50A-767D35B7E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F988-FDDD-46BD-A634-DDE82ABF39C3}" type="datetimeFigureOut">
              <a:rPr lang="en-US" smtClean="0"/>
              <a:t>08-Feb-24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B8D2B-082A-4F8D-B607-51EF53C81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4CC28-D983-4ECF-BB9A-14BBA2D1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AD27-DD80-4D5E-991D-A1514712A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6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E158-95EE-41AA-8764-2CFF897BA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A9CB6-2C32-41FB-85FC-BFAAD42E3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AAC47-FA59-4D8C-9F44-96934F3DC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F988-FDDD-46BD-A634-DDE82ABF39C3}" type="datetimeFigureOut">
              <a:rPr lang="en-US" smtClean="0"/>
              <a:t>08-Feb-24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DF5A4-603B-4A4A-9389-E1F3335D5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5F697-B03A-4B1A-ADE2-DC5C63AB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AD27-DD80-4D5E-991D-A1514712A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9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3E8C6A-D88D-493A-897B-CE2BA2D8A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ADA1E6-3704-4787-9AF1-EE72E35F2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9D42C-2918-41F5-AEC7-53F21BD3B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F988-FDDD-46BD-A634-DDE82ABF39C3}" type="datetimeFigureOut">
              <a:rPr lang="en-US" smtClean="0"/>
              <a:t>08-Feb-24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EEF79-20B5-4F95-8FEB-DC10FFB0E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33CA2-FF07-4C0A-A2C6-488F542A2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AD27-DD80-4D5E-991D-A1514712A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1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BF9D4-8813-4523-8E33-6727539F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241D6-1894-4E4F-8BE9-49C14FF8E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48F68-2B3C-487E-B2DF-BC98585D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F988-FDDD-46BD-A634-DDE82ABF39C3}" type="datetimeFigureOut">
              <a:rPr lang="en-US" smtClean="0"/>
              <a:t>08-Feb-24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548E3-1722-4667-A684-37A3F83D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4CABE-5B06-4E43-BDC2-ABC92461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AD27-DD80-4D5E-991D-A1514712A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9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B28B-8B6B-4E91-A993-664D69A49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67962-B6B7-4E1E-A69C-4B7F979AD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D9195-3B0D-4D77-B495-6DCDC8511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F988-FDDD-46BD-A634-DDE82ABF39C3}" type="datetimeFigureOut">
              <a:rPr lang="en-US" smtClean="0"/>
              <a:t>08-Feb-24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30EF6-815A-4DB6-B519-9A53BBEA3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E2ECD-9BFE-4D94-B330-A2FA37297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AD27-DD80-4D5E-991D-A1514712A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9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70328-9B83-4B8D-81DD-AB56D2B7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FE617-2AEA-482C-8348-6BF9EBDD6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A05F2-0AE6-45C3-8E93-A33A764D7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6BB01-5278-4D0E-8D10-6110EED1A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F988-FDDD-46BD-A634-DDE82ABF39C3}" type="datetimeFigureOut">
              <a:rPr lang="en-US" smtClean="0"/>
              <a:t>08-Feb-24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38F39-0420-4FEE-BAA2-CA56EC694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5AF50-45F9-485C-8D89-C58BD768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AD27-DD80-4D5E-991D-A1514712A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9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AEE15-6FB3-4962-9B53-78588E87E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B2B12-1921-48A9-9126-D3DB04E9E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27B89-48A5-4A1F-AC2D-85210E76B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CC98E-BF9C-4F7F-B2C1-732D06D4A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7D35A1-6BDE-43BB-BEFF-C8E6A1166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22B7B5-653A-48BC-9411-95BBE4DC9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F988-FDDD-46BD-A634-DDE82ABF39C3}" type="datetimeFigureOut">
              <a:rPr lang="en-US" smtClean="0"/>
              <a:t>08-Feb-24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30ECD6-5F1F-4BEA-95F2-3975B63E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E5D50E-E864-4766-9530-3CA03865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AD27-DD80-4D5E-991D-A1514712A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2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8F703-8428-4C8A-9F30-3ACA63B43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3F06F5-E010-4028-B444-C41737FB1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F988-FDDD-46BD-A634-DDE82ABF39C3}" type="datetimeFigureOut">
              <a:rPr lang="en-US" smtClean="0"/>
              <a:t>08-Feb-24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2E08C-1A0A-4878-9D6E-19BB39E53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B7E3C-8611-4EA0-850C-DD21FE587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AD27-DD80-4D5E-991D-A1514712A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9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F2F820-40F0-4C1F-993F-38E799562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F988-FDDD-46BD-A634-DDE82ABF39C3}" type="datetimeFigureOut">
              <a:rPr lang="en-US" smtClean="0"/>
              <a:t>08-Feb-24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71B7F8-DA3F-422D-85C0-2191E431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77AB2-BAF0-4018-931B-EF38EE228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AD27-DD80-4D5E-991D-A1514712A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3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2956A-BBCB-4F49-B9C2-DADF4C031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CDB52-3EB9-4340-8BE8-8B558A74E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E2EBE-ACE0-4A5D-B942-8642664DB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BA2BD-EB99-4D5F-8CDD-5AA8E880C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F988-FDDD-46BD-A634-DDE82ABF39C3}" type="datetimeFigureOut">
              <a:rPr lang="en-US" smtClean="0"/>
              <a:t>08-Feb-24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B04AF-ADA0-4B0C-87CD-9AB978E9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00614-45B6-4898-81B6-5C00D6DF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AD27-DD80-4D5E-991D-A1514712A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2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E9EB-5A7C-4BB0-AA71-7940709AD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7CBFC-751F-4EF9-9A32-28FCA2EBC2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58B1E-782A-4D74-949D-B55D58E34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63E3E-4D2F-4726-B56C-04F0CF41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F988-FDDD-46BD-A634-DDE82ABF39C3}" type="datetimeFigureOut">
              <a:rPr lang="en-US" smtClean="0"/>
              <a:t>08-Feb-24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CB7B6-66AB-46FA-882B-232623B52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D45EA-AFD2-4F08-93AA-A23F226A1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BAD27-DD80-4D5E-991D-A1514712A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2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03738E-1143-4B65-B261-DED1E94F4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D8CB5-7B67-4326-9B29-94DE9B770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FD09F-11B2-4E2B-B2E9-1B25A4EF3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4F988-FDDD-46BD-A634-DDE82ABF39C3}" type="datetimeFigureOut">
              <a:rPr lang="en-US" smtClean="0"/>
              <a:t>08-Feb-24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3029B-8ED5-467D-8BC7-1A155E3FE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16154-4DA2-437F-AB84-5F07B6D79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BAD27-DD80-4D5E-991D-A1514712A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8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A82014-8A9E-4378-B042-5D6012BE7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394399"/>
              </p:ext>
            </p:extLst>
          </p:nvPr>
        </p:nvGraphicFramePr>
        <p:xfrm>
          <a:off x="1146880" y="1509374"/>
          <a:ext cx="10318217" cy="329538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74031">
                  <a:extLst>
                    <a:ext uri="{9D8B030D-6E8A-4147-A177-3AD203B41FA5}">
                      <a16:colId xmlns:a16="http://schemas.microsoft.com/office/drawing/2014/main" val="2252589789"/>
                    </a:ext>
                  </a:extLst>
                </a:gridCol>
                <a:gridCol w="1474031">
                  <a:extLst>
                    <a:ext uri="{9D8B030D-6E8A-4147-A177-3AD203B41FA5}">
                      <a16:colId xmlns:a16="http://schemas.microsoft.com/office/drawing/2014/main" val="6971568"/>
                    </a:ext>
                  </a:extLst>
                </a:gridCol>
                <a:gridCol w="1474031">
                  <a:extLst>
                    <a:ext uri="{9D8B030D-6E8A-4147-A177-3AD203B41FA5}">
                      <a16:colId xmlns:a16="http://schemas.microsoft.com/office/drawing/2014/main" val="3084415008"/>
                    </a:ext>
                  </a:extLst>
                </a:gridCol>
                <a:gridCol w="1474031">
                  <a:extLst>
                    <a:ext uri="{9D8B030D-6E8A-4147-A177-3AD203B41FA5}">
                      <a16:colId xmlns:a16="http://schemas.microsoft.com/office/drawing/2014/main" val="3427840678"/>
                    </a:ext>
                  </a:extLst>
                </a:gridCol>
                <a:gridCol w="1474031">
                  <a:extLst>
                    <a:ext uri="{9D8B030D-6E8A-4147-A177-3AD203B41FA5}">
                      <a16:colId xmlns:a16="http://schemas.microsoft.com/office/drawing/2014/main" val="3020419163"/>
                    </a:ext>
                  </a:extLst>
                </a:gridCol>
                <a:gridCol w="1474031">
                  <a:extLst>
                    <a:ext uri="{9D8B030D-6E8A-4147-A177-3AD203B41FA5}">
                      <a16:colId xmlns:a16="http://schemas.microsoft.com/office/drawing/2014/main" val="2960877332"/>
                    </a:ext>
                  </a:extLst>
                </a:gridCol>
                <a:gridCol w="1474031">
                  <a:extLst>
                    <a:ext uri="{9D8B030D-6E8A-4147-A177-3AD203B41FA5}">
                      <a16:colId xmlns:a16="http://schemas.microsoft.com/office/drawing/2014/main" val="3274575677"/>
                    </a:ext>
                  </a:extLst>
                </a:gridCol>
              </a:tblGrid>
              <a:tr h="470769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080" marR="116080" marT="58040" marB="580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err="1"/>
                        <a:t>BhA</a:t>
                      </a:r>
                      <a:endParaRPr lang="en-US" sz="2300" dirty="0"/>
                    </a:p>
                  </a:txBody>
                  <a:tcPr marL="116080" marR="116080" marT="58040" marB="580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err="1"/>
                        <a:t>BhB</a:t>
                      </a:r>
                      <a:endParaRPr lang="en-US" sz="2300" dirty="0"/>
                    </a:p>
                  </a:txBody>
                  <a:tcPr marL="116080" marR="116080" marT="58040" marB="580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err="1"/>
                        <a:t>BtA</a:t>
                      </a:r>
                      <a:endParaRPr lang="en-US" sz="2300" dirty="0"/>
                    </a:p>
                  </a:txBody>
                  <a:tcPr marL="116080" marR="116080" marT="58040" marB="580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err="1"/>
                        <a:t>BtB</a:t>
                      </a:r>
                      <a:endParaRPr lang="en-US" sz="2300" dirty="0"/>
                    </a:p>
                  </a:txBody>
                  <a:tcPr marL="116080" marR="116080" marT="58040" marB="580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err="1"/>
                        <a:t>RiA</a:t>
                      </a:r>
                      <a:endParaRPr lang="en-US" sz="2300" dirty="0"/>
                    </a:p>
                  </a:txBody>
                  <a:tcPr marL="116080" marR="116080" marT="58040" marB="580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err="1"/>
                        <a:t>RiB</a:t>
                      </a:r>
                      <a:endParaRPr lang="en-US" sz="2300" dirty="0"/>
                    </a:p>
                  </a:txBody>
                  <a:tcPr marL="116080" marR="116080" marT="58040" marB="58040"/>
                </a:tc>
                <a:extLst>
                  <a:ext uri="{0D108BD9-81ED-4DB2-BD59-A6C34878D82A}">
                    <a16:rowId xmlns:a16="http://schemas.microsoft.com/office/drawing/2014/main" val="1499699655"/>
                  </a:ext>
                </a:extLst>
              </a:tr>
              <a:tr h="470769">
                <a:tc>
                  <a:txBody>
                    <a:bodyPr/>
                    <a:lstStyle/>
                    <a:p>
                      <a:r>
                        <a:rPr lang="en-US" sz="2300" dirty="0" err="1"/>
                        <a:t>BhA</a:t>
                      </a:r>
                      <a:endParaRPr lang="en-US" sz="2300" dirty="0"/>
                    </a:p>
                  </a:txBody>
                  <a:tcPr marL="116080" marR="116080" marT="58040" marB="580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-1.0</a:t>
                      </a:r>
                    </a:p>
                  </a:txBody>
                  <a:tcPr marL="116080" marR="116080" marT="58040" marB="580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0.0</a:t>
                      </a:r>
                    </a:p>
                  </a:txBody>
                  <a:tcPr marL="116080" marR="116080" marT="58040" marB="580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0.0</a:t>
                      </a:r>
                    </a:p>
                  </a:txBody>
                  <a:tcPr marL="116080" marR="116080" marT="58040" marB="580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0.0</a:t>
                      </a:r>
                    </a:p>
                  </a:txBody>
                  <a:tcPr marL="116080" marR="116080" marT="58040" marB="580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0.0</a:t>
                      </a:r>
                    </a:p>
                  </a:txBody>
                  <a:tcPr marL="116080" marR="116080" marT="58040" marB="580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0.1</a:t>
                      </a:r>
                    </a:p>
                  </a:txBody>
                  <a:tcPr marL="116080" marR="116080" marT="58040" marB="58040"/>
                </a:tc>
                <a:extLst>
                  <a:ext uri="{0D108BD9-81ED-4DB2-BD59-A6C34878D82A}">
                    <a16:rowId xmlns:a16="http://schemas.microsoft.com/office/drawing/2014/main" val="1394540269"/>
                  </a:ext>
                </a:extLst>
              </a:tr>
              <a:tr h="470769">
                <a:tc>
                  <a:txBody>
                    <a:bodyPr/>
                    <a:lstStyle/>
                    <a:p>
                      <a:r>
                        <a:rPr lang="en-US" sz="2300" dirty="0" err="1"/>
                        <a:t>BhB</a:t>
                      </a:r>
                      <a:endParaRPr lang="en-US" sz="2300" dirty="0"/>
                    </a:p>
                  </a:txBody>
                  <a:tcPr marL="116080" marR="116080" marT="58040" marB="580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0.0</a:t>
                      </a:r>
                    </a:p>
                  </a:txBody>
                  <a:tcPr marL="116080" marR="116080" marT="58040" marB="580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-1.0</a:t>
                      </a:r>
                    </a:p>
                  </a:txBody>
                  <a:tcPr marL="116080" marR="116080" marT="58040" marB="580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-0.9</a:t>
                      </a:r>
                    </a:p>
                  </a:txBody>
                  <a:tcPr marL="116080" marR="116080" marT="58040" marB="580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-0.4</a:t>
                      </a:r>
                    </a:p>
                  </a:txBody>
                  <a:tcPr marL="116080" marR="116080" marT="58040" marB="580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-0.9</a:t>
                      </a:r>
                    </a:p>
                  </a:txBody>
                  <a:tcPr marL="116080" marR="116080" marT="58040" marB="580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0.1</a:t>
                      </a:r>
                    </a:p>
                  </a:txBody>
                  <a:tcPr marL="116080" marR="116080" marT="58040" marB="58040"/>
                </a:tc>
                <a:extLst>
                  <a:ext uri="{0D108BD9-81ED-4DB2-BD59-A6C34878D82A}">
                    <a16:rowId xmlns:a16="http://schemas.microsoft.com/office/drawing/2014/main" val="3084698342"/>
                  </a:ext>
                </a:extLst>
              </a:tr>
              <a:tr h="470769">
                <a:tc>
                  <a:txBody>
                    <a:bodyPr/>
                    <a:lstStyle/>
                    <a:p>
                      <a:r>
                        <a:rPr lang="en-US" sz="2300" dirty="0" err="1"/>
                        <a:t>BtA</a:t>
                      </a:r>
                      <a:endParaRPr lang="en-US" sz="2300" dirty="0"/>
                    </a:p>
                  </a:txBody>
                  <a:tcPr marL="116080" marR="116080" marT="58040" marB="580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0.0</a:t>
                      </a:r>
                    </a:p>
                  </a:txBody>
                  <a:tcPr marL="116080" marR="116080" marT="58040" marB="580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-0.4</a:t>
                      </a:r>
                    </a:p>
                  </a:txBody>
                  <a:tcPr marL="116080" marR="116080" marT="58040" marB="580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-1.0</a:t>
                      </a:r>
                    </a:p>
                  </a:txBody>
                  <a:tcPr marL="116080" marR="116080" marT="58040" marB="580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0.0</a:t>
                      </a:r>
                    </a:p>
                  </a:txBody>
                  <a:tcPr marL="116080" marR="116080" marT="58040" marB="580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-0.4</a:t>
                      </a:r>
                    </a:p>
                  </a:txBody>
                  <a:tcPr marL="116080" marR="116080" marT="58040" marB="580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0.1</a:t>
                      </a:r>
                    </a:p>
                  </a:txBody>
                  <a:tcPr marL="116080" marR="116080" marT="58040" marB="58040"/>
                </a:tc>
                <a:extLst>
                  <a:ext uri="{0D108BD9-81ED-4DB2-BD59-A6C34878D82A}">
                    <a16:rowId xmlns:a16="http://schemas.microsoft.com/office/drawing/2014/main" val="1487277179"/>
                  </a:ext>
                </a:extLst>
              </a:tr>
              <a:tr h="470769">
                <a:tc>
                  <a:txBody>
                    <a:bodyPr/>
                    <a:lstStyle/>
                    <a:p>
                      <a:r>
                        <a:rPr lang="en-US" sz="2300" dirty="0" err="1"/>
                        <a:t>BtB</a:t>
                      </a:r>
                      <a:endParaRPr lang="en-US" sz="2300" dirty="0"/>
                    </a:p>
                  </a:txBody>
                  <a:tcPr marL="116080" marR="116080" marT="58040" marB="580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0.0</a:t>
                      </a:r>
                    </a:p>
                  </a:txBody>
                  <a:tcPr marL="116080" marR="116080" marT="58040" marB="580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0.0</a:t>
                      </a:r>
                    </a:p>
                  </a:txBody>
                  <a:tcPr marL="116080" marR="116080" marT="58040" marB="580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0.0</a:t>
                      </a:r>
                    </a:p>
                  </a:txBody>
                  <a:tcPr marL="116080" marR="116080" marT="58040" marB="580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-1.0</a:t>
                      </a:r>
                    </a:p>
                  </a:txBody>
                  <a:tcPr marL="116080" marR="116080" marT="58040" marB="580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0.0</a:t>
                      </a:r>
                    </a:p>
                  </a:txBody>
                  <a:tcPr marL="116080" marR="116080" marT="58040" marB="580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0.1</a:t>
                      </a:r>
                    </a:p>
                  </a:txBody>
                  <a:tcPr marL="116080" marR="116080" marT="58040" marB="58040"/>
                </a:tc>
                <a:extLst>
                  <a:ext uri="{0D108BD9-81ED-4DB2-BD59-A6C34878D82A}">
                    <a16:rowId xmlns:a16="http://schemas.microsoft.com/office/drawing/2014/main" val="3908592267"/>
                  </a:ext>
                </a:extLst>
              </a:tr>
              <a:tr h="470769">
                <a:tc>
                  <a:txBody>
                    <a:bodyPr/>
                    <a:lstStyle/>
                    <a:p>
                      <a:r>
                        <a:rPr lang="en-US" sz="2300" dirty="0" err="1"/>
                        <a:t>RiA</a:t>
                      </a:r>
                      <a:endParaRPr lang="en-US" sz="2300" dirty="0"/>
                    </a:p>
                  </a:txBody>
                  <a:tcPr marL="116080" marR="116080" marT="58040" marB="580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0.0</a:t>
                      </a:r>
                    </a:p>
                  </a:txBody>
                  <a:tcPr marL="116080" marR="116080" marT="58040" marB="580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-0.3</a:t>
                      </a:r>
                    </a:p>
                  </a:txBody>
                  <a:tcPr marL="116080" marR="116080" marT="58040" marB="580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-0.3</a:t>
                      </a:r>
                    </a:p>
                  </a:txBody>
                  <a:tcPr marL="116080" marR="116080" marT="58040" marB="580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0.0</a:t>
                      </a:r>
                    </a:p>
                  </a:txBody>
                  <a:tcPr marL="116080" marR="116080" marT="58040" marB="580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-1.0</a:t>
                      </a:r>
                    </a:p>
                  </a:txBody>
                  <a:tcPr marL="116080" marR="116080" marT="58040" marB="580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0.1</a:t>
                      </a:r>
                    </a:p>
                  </a:txBody>
                  <a:tcPr marL="116080" marR="116080" marT="58040" marB="58040"/>
                </a:tc>
                <a:extLst>
                  <a:ext uri="{0D108BD9-81ED-4DB2-BD59-A6C34878D82A}">
                    <a16:rowId xmlns:a16="http://schemas.microsoft.com/office/drawing/2014/main" val="1063300917"/>
                  </a:ext>
                </a:extLst>
              </a:tr>
              <a:tr h="470769">
                <a:tc>
                  <a:txBody>
                    <a:bodyPr/>
                    <a:lstStyle/>
                    <a:p>
                      <a:r>
                        <a:rPr lang="en-US" sz="2300" dirty="0" err="1"/>
                        <a:t>RiB</a:t>
                      </a:r>
                      <a:endParaRPr lang="en-US" sz="2300" dirty="0"/>
                    </a:p>
                  </a:txBody>
                  <a:tcPr marL="116080" marR="116080" marT="58040" marB="580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0.0</a:t>
                      </a:r>
                    </a:p>
                  </a:txBody>
                  <a:tcPr marL="116080" marR="116080" marT="58040" marB="580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0.0</a:t>
                      </a:r>
                    </a:p>
                  </a:txBody>
                  <a:tcPr marL="116080" marR="116080" marT="58040" marB="580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0.0</a:t>
                      </a:r>
                    </a:p>
                  </a:txBody>
                  <a:tcPr marL="116080" marR="116080" marT="58040" marB="580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0.0</a:t>
                      </a:r>
                    </a:p>
                  </a:txBody>
                  <a:tcPr marL="116080" marR="116080" marT="58040" marB="580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0.0</a:t>
                      </a:r>
                    </a:p>
                  </a:txBody>
                  <a:tcPr marL="116080" marR="116080" marT="58040" marB="580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/>
                        <a:t>-1.0</a:t>
                      </a:r>
                    </a:p>
                  </a:txBody>
                  <a:tcPr marL="116080" marR="116080" marT="58040" marB="58040"/>
                </a:tc>
                <a:extLst>
                  <a:ext uri="{0D108BD9-81ED-4DB2-BD59-A6C34878D82A}">
                    <a16:rowId xmlns:a16="http://schemas.microsoft.com/office/drawing/2014/main" val="462516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966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61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Daniel-Rios Garza</dc:creator>
  <cp:lastModifiedBy>Daniel-Rios Garza</cp:lastModifiedBy>
  <cp:revision>1</cp:revision>
  <dcterms:created xsi:type="dcterms:W3CDTF">2024-02-08T10:43:42Z</dcterms:created>
  <dcterms:modified xsi:type="dcterms:W3CDTF">2024-02-08T10:45:52Z</dcterms:modified>
</cp:coreProperties>
</file>