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4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772E-FE40-BD54-3E40-95B9F8C12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4168E-9A54-EF66-DD8C-48F43234B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5E13-7685-7CE2-30E5-D6097582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091A-AC87-F93D-F73E-8C5F0E05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F94A-478C-6AB6-1800-BF47100B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6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3E9E-1374-1257-00A7-6F69EF35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2641F-EFE0-3572-44CF-B158AA1A4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BEEC-B424-FF21-0A08-8A4A3092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4F0A0-3D9A-3F79-3495-53F7FAED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533D4-976D-1F52-D720-25D840D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53E2F-2689-0267-04BD-C8BB323FD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1B65F-B02A-64E1-281B-2506B4281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29C3-2DF4-F8D2-E95B-BC864102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29A36-34D6-4C23-BCCC-069E4603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5019-2C5B-D417-E3AA-7151F100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6F1D-830B-8BA8-6ECB-FDD806AB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FF4F-177D-4E00-53BD-A61B51D4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250AB-4665-BD4D-1349-4312DC1A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2CEC-D210-82EC-A672-F992EF05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39C3-ED90-55D1-2A90-4B352B4C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A6C1-A07E-E7A3-BC8C-2E323C1A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53FD-A618-53A0-6C8E-FE03242D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2B3A-6F80-0F27-47F5-60F4BA86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6598B-1508-65D8-E2DC-489073E3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C2023-ACF1-9C1C-46CC-6228B2F4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3746-EF28-0F57-AFEB-986F764B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DF54-C2EB-2CFB-4650-E8412383F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3DD7D-85F4-6B6A-C87A-40C1942C8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44279-5B12-79CD-FC2B-0A569FE1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EA672-D5D9-7AF8-E1D9-8C152B56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05B5-B295-0859-5819-E999C6C5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5932-A31D-9C90-C382-86724CF6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18EF-5617-F476-7ABD-E0F85B916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EF8F-C2ED-BBD3-FF60-AAFE66969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DAE18-769F-AB85-62BB-FFA81820D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EC1D0-BD61-5EDF-D0D5-D58B6475C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9EB2C-B749-7B2E-EA8F-6394741D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35DCF-ACA7-5125-ED39-C9D20B09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14047-17AC-6E6B-EF4C-693CCB7D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1528-50B1-E0E5-C308-604D4075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74AA5-6F0E-85E7-C3A2-E9BC0C87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F5849-2F0D-682B-E62F-1967D9FB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94442-62A4-6A41-981B-8FF88A80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4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9DA5F-0399-F7C3-BCAB-91C88D93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99A75-10B5-BE9D-85E3-41565B62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9B87-9BE1-C676-19CF-4D6FB05D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4FA1-1388-D816-F071-8175FA94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9300-21B4-167A-C606-43681BF3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767B8-B04E-F3D2-453A-476E2500E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4C7B-8DF6-99DC-C0A0-D9BD5077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450B4-6CC1-F96B-3504-98B3940B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B0D5C-EFD8-DC82-0B80-FDAAA157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0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7867-3F06-4931-B78E-625F5777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F1A38-422F-3076-0E58-F60665259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B4CC4-DE04-68F7-5770-6343B826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ACF27-CDF0-AEA8-329F-9ED46496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4B50-3E50-4124-9148-68D3CECFE43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94172-1B58-56F4-A888-508F6FC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A3C6C-BAD2-52D1-69B0-D8314E53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5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10D56-0121-8604-B6F2-4428079A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87619-459D-9190-2D34-E60A2923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789A7-D111-6134-1D90-2E13D8D1D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4B50-3E50-4124-9148-68D3CECFE43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ED3A-40F7-7D04-B9EB-085DB5DC6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4F8F-9B39-4C9B-A2C6-5DAE07682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A891-02FA-441E-B106-786B52FF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0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7.png"/><Relationship Id="rId25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tags" Target="../tags/tag10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6EEC4E-070B-D8C9-BDB6-2324FFA2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805" y="4867275"/>
            <a:ext cx="4282440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8C677-26AA-A061-2395-BD0AC2DA2859}"/>
              </a:ext>
            </a:extLst>
          </p:cNvPr>
          <p:cNvSpPr txBox="1"/>
          <p:nvPr/>
        </p:nvSpPr>
        <p:spPr>
          <a:xfrm>
            <a:off x="8067675" y="4495800"/>
            <a:ext cx="222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Toy interaction matrix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E5C685-0CD1-5D8F-3480-0764D04FC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45" y="845582"/>
            <a:ext cx="7611609" cy="5667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0574C3-7A86-C303-B03E-488C76AFE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221" y="638175"/>
            <a:ext cx="2107024" cy="1295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3860DF-873D-70AB-0F3A-C4509EF06463}"/>
              </a:ext>
            </a:extLst>
          </p:cNvPr>
          <p:cNvSpPr txBox="1"/>
          <p:nvPr/>
        </p:nvSpPr>
        <p:spPr>
          <a:xfrm>
            <a:off x="1581150" y="295275"/>
            <a:ext cx="257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Phenomenological model</a:t>
            </a:r>
          </a:p>
        </p:txBody>
      </p:sp>
    </p:spTree>
    <p:extLst>
      <p:ext uri="{BB962C8B-B14F-4D97-AF65-F5344CB8AC3E}">
        <p14:creationId xmlns:p14="http://schemas.microsoft.com/office/powerpoint/2010/main" val="379081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usepackage{amsmath}&#10;\pagestyle{empty}&#10;\begin{document}&#10;&#10;$\underset{x_a \rightarrow x_b}{f} = \frac{\epsilon^{h_{x_a, x_b}}}{k_{x_a, x_b}^{h_{x_a, x_b}} +\epsilon^{h_{x_a, x_b}}}r­_{x_a, x_b}$&#10;&#10;&#10;\end{document}" title="IguanaTex Bitmap Display">
            <a:extLst>
              <a:ext uri="{FF2B5EF4-FFF2-40B4-BE49-F238E27FC236}">
                <a16:creationId xmlns:a16="http://schemas.microsoft.com/office/drawing/2014/main" id="{2AF9D384-CF8A-D481-0414-2C10BAFDE1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46" y="1397549"/>
            <a:ext cx="3151239" cy="521143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\underset{x_b \rightarrow x_a}{f} = \frac{k_{x_b, x_a}^{h_{x_b, x_a}}}{k_{x_b, x_a}^{h_{x_b, x_a}} +\epsilon^{h_{x_b, x_a}}}r­_{x_b, x_a}$&#10;&#10;&#10;\end{document}" title="IguanaTex Bitmap Display">
            <a:extLst>
              <a:ext uri="{FF2B5EF4-FFF2-40B4-BE49-F238E27FC236}">
                <a16:creationId xmlns:a16="http://schemas.microsoft.com/office/drawing/2014/main" id="{EF5D785D-5E85-FE46-9700-B32E69C95A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8" y="2060036"/>
            <a:ext cx="3148192" cy="61409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&#10;$\frac{dx_a}{dt} = x_a(\mu_{x_a} - x_a -\underset{x_a \rightarrow x_b}{f}) + x_b \underset{x_b \rightarrow x_a}{f}$&#10;&#10;\end{document}" title="IguanaTex Bitmap Display">
            <a:extLst>
              <a:ext uri="{FF2B5EF4-FFF2-40B4-BE49-F238E27FC236}">
                <a16:creationId xmlns:a16="http://schemas.microsoft.com/office/drawing/2014/main" id="{AB49D1E3-3A48-D22A-D5FB-D7F65FAECDF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93" y="1430311"/>
            <a:ext cx="4237714" cy="455619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\frac{dx_b}{dt} = x_b(\mu_{x_b} -x_b -0.4x_e - 0.3x_i - \underset{x_b \rightarrow x_a}{f}) + x_a \underset{x_a \rightarrow x_b}{f}$&#10;&#10;\end{document}" title="IguanaTex Bitmap Display">
            <a:extLst>
              <a:ext uri="{FF2B5EF4-FFF2-40B4-BE49-F238E27FC236}">
                <a16:creationId xmlns:a16="http://schemas.microsoft.com/office/drawing/2014/main" id="{FEE6EFA5-A79D-162C-6C86-D1A6B40F26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337" y="2138512"/>
            <a:ext cx="5930666" cy="457142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\underset{x_e \rightarrow x_f}{f} = \frac{\epsilon^{h_{x_e, x_f}}}{k_{x_e, x_f}^{h_{x_e, x_f}} +\epsilon^{h_{x_e, x_f}}}r­_{x_e, x_f}$&#10;&#10;&#10;\end{document}" title="IguanaTex Bitmap Display">
            <a:extLst>
              <a:ext uri="{FF2B5EF4-FFF2-40B4-BE49-F238E27FC236}">
                <a16:creationId xmlns:a16="http://schemas.microsoft.com/office/drawing/2014/main" id="{4D302DAD-3078-4360-47BE-73BA970BC88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6" y="3414280"/>
            <a:ext cx="3183239" cy="594286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\underset{x_f \rightarrow x_e}{f} = \frac{k_{x_f, x_e}^{h_{x_f, x_e}}}{k_{x_f, x_e}^{h_{x_f, x_e}} +\epsilon^{h_{x_f, x_e}}}r­_{x_f, x_e}$&#10;&#10;&#10;\end{document}" title="IguanaTex Bitmap Display">
            <a:extLst>
              <a:ext uri="{FF2B5EF4-FFF2-40B4-BE49-F238E27FC236}">
                <a16:creationId xmlns:a16="http://schemas.microsoft.com/office/drawing/2014/main" id="{8A854C17-3FFD-B916-74CB-E26B26A5CF6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8" y="4020258"/>
            <a:ext cx="3186288" cy="711619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&#10;$\frac{dx_e}{dt} = x_e(\mu_{x_e} -0.5 x_b - x_e - 0.3 x_i  -\underset{x_e \rightarrow x_f}{f}) + x_f \underset{x_f \rightarrow x_e}{f}$&#10;&#10;\end{document}" title="IguanaTex Bitmap Display">
            <a:extLst>
              <a:ext uri="{FF2B5EF4-FFF2-40B4-BE49-F238E27FC236}">
                <a16:creationId xmlns:a16="http://schemas.microsoft.com/office/drawing/2014/main" id="{66FF5EA8-7650-15D8-DC79-D815C0588C6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93" y="3471423"/>
            <a:ext cx="5973334" cy="4800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&#10;$\frac{dx_f}{dt} = x_f(\mu_{x_f} - x_f -\underset{x_f \rightarrow x_e}{f}) + x_e \underset{x_e \rightarrow x_f}{f}$&#10;&#10;\end{document}" title="IguanaTex Bitmap Display">
            <a:extLst>
              <a:ext uri="{FF2B5EF4-FFF2-40B4-BE49-F238E27FC236}">
                <a16:creationId xmlns:a16="http://schemas.microsoft.com/office/drawing/2014/main" id="{1D7CB62C-9C6F-C411-E187-454CA58640E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573" y="4123115"/>
            <a:ext cx="4284953" cy="50590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$\underset{x_i \rightarrow x_j}{f} = \frac{\epsilon^{h_{x_i, x_j}}}{k_{x_i, x_j}^{h_{x_i, x_j}} +\epsilon^{h_{x_i, x_j}}}r­_{x_i, x_j}$&#10;&#10;&#10;\end{document}" title="IguanaTex Bitmap Display">
            <a:extLst>
              <a:ext uri="{FF2B5EF4-FFF2-40B4-BE49-F238E27FC236}">
                <a16:creationId xmlns:a16="http://schemas.microsoft.com/office/drawing/2014/main" id="{8A5B66B1-0E18-60F4-657D-DFA114EFA70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8" y="5182916"/>
            <a:ext cx="3027811" cy="58361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underset{x_j \rightarrow x_i}{f} = \frac{k_{x_j, x_i}^{h_{x_j, x_i}}}{k_{x_j, x_i}^{h_{x_j, x_i}} +\epsilon^{h_{x_j, x_i}}}r­_{x_j, x_i}$&#10;&#10;&#10;\end{document}" title="IguanaTex Bitmap Display">
            <a:extLst>
              <a:ext uri="{FF2B5EF4-FFF2-40B4-BE49-F238E27FC236}">
                <a16:creationId xmlns:a16="http://schemas.microsoft.com/office/drawing/2014/main" id="{A4032153-E9C4-9C86-6D5D-524FCF110ED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22" y="5934573"/>
            <a:ext cx="3033907" cy="697905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&#10;$\frac{dx_i}{dt} = x_i(\mu_{x_i} -0.5 x_b - 0.4 x_e - x_i -\underset{x_i \rightarrow x_j}{f}) + x_j \underset{x_j \rightarrow x_i}{f}$&#10;&#10;\end{document}" title="IguanaTex Bitmap Display">
            <a:extLst>
              <a:ext uri="{FF2B5EF4-FFF2-40B4-BE49-F238E27FC236}">
                <a16:creationId xmlns:a16="http://schemas.microsoft.com/office/drawing/2014/main" id="{3C20887E-A817-1324-9101-2A8279E8A19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65" y="5235487"/>
            <a:ext cx="5811810" cy="478476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\frac{dx_j}{dt} = x_j(\mu_{x_j} + 0.1[x_a+x_b+x_e+x_f+x_i] - x_j -\underset{x_j \rightarrow x_i}{f}) + x_i \underset{x_i \rightarrow x_j}{f}$&#10;&#10;\end{document}" title="IguanaTex Bitmap Display">
            <a:extLst>
              <a:ext uri="{FF2B5EF4-FFF2-40B4-BE49-F238E27FC236}">
                <a16:creationId xmlns:a16="http://schemas.microsoft.com/office/drawing/2014/main" id="{76D6210D-0A29-946E-3574-3A04900D7F0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65" y="6032097"/>
            <a:ext cx="7373715" cy="5028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655FAC-DBA2-121E-40F4-43E87C2D9A98}"/>
              </a:ext>
            </a:extLst>
          </p:cNvPr>
          <p:cNvSpPr txBox="1"/>
          <p:nvPr/>
        </p:nvSpPr>
        <p:spPr>
          <a:xfrm>
            <a:off x="481188" y="249223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109555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EF1B83E-B667-1BA1-D06F-A6B89EFEAC5E}"/>
              </a:ext>
            </a:extLst>
          </p:cNvPr>
          <p:cNvSpPr txBox="1"/>
          <p:nvPr/>
        </p:nvSpPr>
        <p:spPr>
          <a:xfrm>
            <a:off x="695325" y="581025"/>
            <a:ext cx="278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Mechanistic model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A17168-DC4C-DC02-AA7D-FBA14014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89" y="307393"/>
            <a:ext cx="1063449" cy="12859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55CE95-98FF-99AC-3E23-BB9D9E0C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32" y="0"/>
            <a:ext cx="7375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29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1550.806"/>
  <p:tag name="OUTPUTTYPE" val="PNG"/>
  <p:tag name="IGUANATEXVERSION" val="160"/>
  <p:tag name="LATEXADDIN" val="\documentclass{article}&#10;\usepackage{amsmath}&#10;\pagestyle{empty}&#10;\begin{document}&#10;&#10;$\underset{x_a \rightarrow x_b}{f} = \frac{\epsilon^{h_{x_a, x_b}}}{k_{x_a, x_b}^{h_{x_a, x_b}} +\epsilon^{h_{x_a, x_b}}}r­_{x_a, x_b}$&#10;&#10;&#10;\end{document}"/>
  <p:tag name="IGUANATEXSIZE" val="20"/>
  <p:tag name="IGUANATEXCURSOR" val="216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3.4571"/>
  <p:tag name="ORIGINALWIDTH" val="1493.063"/>
  <p:tag name="OUTPUTTYPE" val="PNG"/>
  <p:tag name="IGUANATEXVERSION" val="160"/>
  <p:tag name="LATEXADDIN" val="\documentclass{article}&#10;\usepackage{amsmath}&#10;\pagestyle{empty}&#10;\begin{document}&#10;&#10;$\underset{x_j \rightarrow x_i}{f} = \frac{k_{x_j, x_i}^{h_{x_j, x_i}}}{k_{x_j, x_i}^{h_{x_j, x_i}} +\epsilon^{h_{x_j, x_i}}}r­_{x_j, x_i}$&#10;&#10;&#10;\end{document}"/>
  <p:tag name="IGUANATEXSIZE" val="20"/>
  <p:tag name="IGUANATEXCURSOR" val="218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5.4706"/>
  <p:tag name="ORIGINALWIDTH" val="2860.142"/>
  <p:tag name="OUTPUTTYPE" val="PNG"/>
  <p:tag name="IGUANATEXVERSION" val="160"/>
  <p:tag name="LATEXADDIN" val="\documentclass{article}&#10;\usepackage{amsmath}&#10;\pagestyle{empty}&#10;\begin{document}&#10;&#10;&#10;$\frac{dx_i}{dt} = x_i(\mu_{x_i} -0.5 x_b - 0.4 x_e - x_i -\underset{x_i \rightarrow x_j}{f}) + x_j \underset{x_j \rightarrow x_i}{f}$&#10;&#10;\end{document}"/>
  <p:tag name="IGUANATEXSIZE" val="20"/>
  <p:tag name="IGUANATEXCURSOR" val="134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7.4691"/>
  <p:tag name="ORIGINALWIDTH" val="3628.796"/>
  <p:tag name="OUTPUTTYPE" val="PNG"/>
  <p:tag name="IGUANATEXVERSION" val="160"/>
  <p:tag name="LATEXADDIN" val="\documentclass{article}&#10;\usepackage{amsmath}&#10;\pagestyle{empty}&#10;\begin{document}&#10;&#10;&#10;$\frac{dx_j}{dt} = x_j(\mu_{x_j} + 0.1[x_a+x_b+x_e+x_f+x_i] - x_j -\underset{x_j \rightarrow x_i}{f}) + x_i \underset{x_i \rightarrow x_j}{f}$&#10;&#10;\end{document}"/>
  <p:tag name="IGUANATEXSIZE" val="20"/>
  <p:tag name="IGUANATEXCURSOR" val="117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2.2122"/>
  <p:tag name="ORIGINALWIDTH" val="1549.306"/>
  <p:tag name="OUTPUTTYPE" val="PNG"/>
  <p:tag name="IGUANATEXVERSION" val="160"/>
  <p:tag name="LATEXADDIN" val="\documentclass{article}&#10;\usepackage{amsmath}&#10;\pagestyle{empty}&#10;\begin{document}&#10;&#10;$\underset{x_b \rightarrow x_a}{f} = \frac{k_{x_b, x_a}^{h_{x_b, x_a}}}{k_{x_b, x_a}^{h_{x_b, x_a}} +\epsilon^{h_{x_b, x_a}}}r­_{x_b, x_a}$&#10;&#10;&#10;\end{document}"/>
  <p:tag name="IGUANATEXSIZE" val="20"/>
  <p:tag name="IGUANATEXCURSOR" val="151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085.489"/>
  <p:tag name="OUTPUTTYPE" val="PNG"/>
  <p:tag name="IGUANATEXVERSION" val="160"/>
  <p:tag name="LATEXADDIN" val="\documentclass{article}&#10;\usepackage{amsmath}&#10;\pagestyle{empty}&#10;\begin{document}&#10;&#10;&#10;$\frac{dx_a}{dt} = x_a(\mu_{x_a} - x_a -\underset{x_a \rightarrow x_b}{f}) + x_b \underset{x_b \rightarrow x_a}{f}$&#10;&#10;\end{document}"/>
  <p:tag name="IGUANATEXSIZE" val="20"/>
  <p:tag name="IGUANATEXCURSOR" val="122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9719"/>
  <p:tag name="ORIGINALWIDTH" val="2918.635"/>
  <p:tag name="OUTPUTTYPE" val="PNG"/>
  <p:tag name="IGUANATEXVERSION" val="160"/>
  <p:tag name="LATEXADDIN" val="\documentclass{article}&#10;\usepackage{amsmath}&#10;\pagestyle{empty}&#10;\begin{document}&#10;&#10;&#10;$\frac{dx_b}{dt} = x_b(\mu_{x_b} -x_b -0.4x_e - 0.3x_i - \underset{x_b \rightarrow x_a}{f}) + x_a \underset{x_a \rightarrow x_b}{f}$&#10;&#10;\end{document}"/>
  <p:tag name="IGUANATEXSIZE" val="20"/>
  <p:tag name="IGUANATEXCURSOR" val="168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2.4635"/>
  <p:tag name="ORIGINALWIDTH" val="1566.554"/>
  <p:tag name="OUTPUTTYPE" val="PNG"/>
  <p:tag name="IGUANATEXVERSION" val="160"/>
  <p:tag name="LATEXADDIN" val="\documentclass{article}&#10;\usepackage{amsmath}&#10;\pagestyle{empty}&#10;\begin{document}&#10;&#10;$\underset{x_e \rightarrow x_f}{f} = \frac{\epsilon^{h_{x_e, x_f}}}{k_{x_e, x_f}^{h_{x_e, x_f}} +\epsilon^{h_{x_e, x_f}}}r­_{x_e, x_f}$&#10;&#10;&#10;\end{document}"/>
  <p:tag name="IGUANATEXSIZE" val="20"/>
  <p:tag name="IGUANATEXCURSOR" val="214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0.2062"/>
  <p:tag name="ORIGINALWIDTH" val="1568.054"/>
  <p:tag name="OUTPUTTYPE" val="PNG"/>
  <p:tag name="IGUANATEXVERSION" val="160"/>
  <p:tag name="LATEXADDIN" val="\documentclass{article}&#10;\usepackage{amsmath}&#10;\pagestyle{empty}&#10;\begin{document}&#10;&#10;$\underset{x_f \rightarrow x_e}{f} = \frac{k_{x_f, x_e}^{h_{x_f, x_e}}}{k_{x_f, x_e}^{h_{x_f, x_e}} +\epsilon^{h_{x_f, x_e}}}r­_{x_f, x_e}$&#10;&#10;&#10;\end{document}"/>
  <p:tag name="IGUANATEXSIZE" val="20"/>
  <p:tag name="IGUANATEXCURSOR" val="218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2205"/>
  <p:tag name="ORIGINALWIDTH" val="2939.632"/>
  <p:tag name="OUTPUTTYPE" val="PNG"/>
  <p:tag name="IGUANATEXVERSION" val="160"/>
  <p:tag name="LATEXADDIN" val="\documentclass{article}&#10;\usepackage{amsmath}&#10;\pagestyle{empty}&#10;\begin{document}&#10;&#10;&#10;$\frac{dx_e}{dt} = x_e(\mu_{x_e} -0.5 x_b - x_e - 0.3 x_i  -\underset{x_e \rightarrow x_f}{f}) + x_f \underset{x_f \rightarrow x_e}{f}$&#10;&#10;\end{document}"/>
  <p:tag name="IGUANATEXSIZE" val="20"/>
  <p:tag name="IGUANATEXCURSOR" val="139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8.9689"/>
  <p:tag name="ORIGINALWIDTH" val="2108.736"/>
  <p:tag name="OUTPUTTYPE" val="PNG"/>
  <p:tag name="IGUANATEXVERSION" val="160"/>
  <p:tag name="LATEXADDIN" val="\documentclass{article}&#10;\usepackage{amsmath}&#10;\pagestyle{empty}&#10;\begin{document}&#10;&#10;&#10;$\frac{dx_f}{dt} = x_f(\mu_{x_f} - x_f -\underset{x_f \rightarrow x_e}{f}) + x_e \underset{x_e \rightarrow x_f}{f}$&#10;&#10;\end{document}"/>
  <p:tag name="IGUANATEXSIZE" val="20"/>
  <p:tag name="IGUANATEXCURSOR" val="192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1490.064"/>
  <p:tag name="OUTPUTTYPE" val="PNG"/>
  <p:tag name="IGUANATEXVERSION" val="160"/>
  <p:tag name="LATEXADDIN" val="\documentclass{article}&#10;\usepackage{amsmath}&#10;\pagestyle{empty}&#10;\begin{document}&#10;&#10;$\underset{x_i \rightarrow x_j}{f} = \frac{\epsilon^{h_{x_i, x_j}}}{k_{x_i, x_j}^{h_{x_i, x_j}} +\epsilon^{h_{x_i, x_j}}}r­_{x_i, x_j}$&#10;&#10;&#10;\end{document}"/>
  <p:tag name="IGUANATEXSIZE" val="20"/>
  <p:tag name="IGUANATEXCURSOR" val="214"/>
  <p:tag name="TRANSPARENCY" val="True"/>
  <p:tag name="LATEXENGINEID" val="0"/>
  <p:tag name="TEMPFOLDER" val="C:\Users\danie\Downloads\temp\iguanna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GARZA</dc:creator>
  <cp:lastModifiedBy>Daniel GARZA</cp:lastModifiedBy>
  <cp:revision>1</cp:revision>
  <dcterms:created xsi:type="dcterms:W3CDTF">2023-05-23T06:42:24Z</dcterms:created>
  <dcterms:modified xsi:type="dcterms:W3CDTF">2023-05-23T10:10:45Z</dcterms:modified>
</cp:coreProperties>
</file>