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dc002f3bb6c7156" providerId="LiveId" clId="{CE937710-8E40-4868-8076-D7AFEFDD7EBC}"/>
    <pc:docChg chg="custSel modSld">
      <pc:chgData name="" userId="fdc002f3bb6c7156" providerId="LiveId" clId="{CE937710-8E40-4868-8076-D7AFEFDD7EBC}" dt="2024-01-12T22:56:09.082" v="95" actId="1076"/>
      <pc:docMkLst>
        <pc:docMk/>
      </pc:docMkLst>
      <pc:sldChg chg="addSp delSp modSp">
        <pc:chgData name="" userId="fdc002f3bb6c7156" providerId="LiveId" clId="{CE937710-8E40-4868-8076-D7AFEFDD7EBC}" dt="2024-01-12T22:53:42.317" v="86" actId="1076"/>
        <pc:sldMkLst>
          <pc:docMk/>
          <pc:sldMk cId="924896602" sldId="256"/>
        </pc:sldMkLst>
        <pc:spChg chg="add mod">
          <ac:chgData name="" userId="fdc002f3bb6c7156" providerId="LiveId" clId="{CE937710-8E40-4868-8076-D7AFEFDD7EBC}" dt="2024-01-11T13:05:43.399" v="40" actId="20577"/>
          <ac:spMkLst>
            <pc:docMk/>
            <pc:sldMk cId="924896602" sldId="256"/>
            <ac:spMk id="14" creationId="{146608BE-8B64-4525-BC0D-C2494C622DE2}"/>
          </ac:spMkLst>
        </pc:spChg>
        <pc:picChg chg="add del mod">
          <ac:chgData name="" userId="fdc002f3bb6c7156" providerId="LiveId" clId="{CE937710-8E40-4868-8076-D7AFEFDD7EBC}" dt="2024-01-12T22:50:29.649" v="80" actId="478"/>
          <ac:picMkLst>
            <pc:docMk/>
            <pc:sldMk cId="924896602" sldId="256"/>
            <ac:picMk id="3" creationId="{1F9D1E88-5C1B-45FC-848E-DCD2371918D1}"/>
          </ac:picMkLst>
        </pc:picChg>
        <pc:picChg chg="add del mod">
          <ac:chgData name="" userId="fdc002f3bb6c7156" providerId="LiveId" clId="{CE937710-8E40-4868-8076-D7AFEFDD7EBC}" dt="2024-01-12T22:53:33.437" v="84" actId="478"/>
          <ac:picMkLst>
            <pc:docMk/>
            <pc:sldMk cId="924896602" sldId="256"/>
            <ac:picMk id="5" creationId="{014D525C-4C03-43A8-98A9-D756D00892F6}"/>
          </ac:picMkLst>
        </pc:picChg>
        <pc:picChg chg="add mod">
          <ac:chgData name="" userId="fdc002f3bb6c7156" providerId="LiveId" clId="{CE937710-8E40-4868-8076-D7AFEFDD7EBC}" dt="2024-01-12T22:53:42.317" v="86" actId="1076"/>
          <ac:picMkLst>
            <pc:docMk/>
            <pc:sldMk cId="924896602" sldId="256"/>
            <ac:picMk id="7" creationId="{60687510-1C0D-499E-A9BA-4AA82FC470BA}"/>
          </ac:picMkLst>
        </pc:picChg>
        <pc:picChg chg="del">
          <ac:chgData name="" userId="fdc002f3bb6c7156" providerId="LiveId" clId="{CE937710-8E40-4868-8076-D7AFEFDD7EBC}" dt="2024-01-11T10:46:22.199" v="0" actId="478"/>
          <ac:picMkLst>
            <pc:docMk/>
            <pc:sldMk cId="924896602" sldId="256"/>
            <ac:picMk id="9" creationId="{08A0586A-1EF3-44A6-B079-F1DD1CA2329C}"/>
          </ac:picMkLst>
        </pc:picChg>
        <pc:picChg chg="del">
          <ac:chgData name="" userId="fdc002f3bb6c7156" providerId="LiveId" clId="{CE937710-8E40-4868-8076-D7AFEFDD7EBC}" dt="2024-01-11T10:46:25.893" v="1" actId="478"/>
          <ac:picMkLst>
            <pc:docMk/>
            <pc:sldMk cId="924896602" sldId="256"/>
            <ac:picMk id="11" creationId="{45DCD894-3507-47B3-BD40-B9A99BD27CEE}"/>
          </ac:picMkLst>
        </pc:picChg>
        <pc:picChg chg="add del mod">
          <ac:chgData name="" userId="fdc002f3bb6c7156" providerId="LiveId" clId="{CE937710-8E40-4868-8076-D7AFEFDD7EBC}" dt="2024-01-12T22:29:50.220" v="68" actId="478"/>
          <ac:picMkLst>
            <pc:docMk/>
            <pc:sldMk cId="924896602" sldId="256"/>
            <ac:picMk id="13" creationId="{E447C6EA-AC04-4437-9792-6CA06DC1335F}"/>
          </ac:picMkLst>
        </pc:picChg>
      </pc:sldChg>
      <pc:sldChg chg="addSp delSp modSp">
        <pc:chgData name="" userId="fdc002f3bb6c7156" providerId="LiveId" clId="{CE937710-8E40-4868-8076-D7AFEFDD7EBC}" dt="2024-01-12T22:56:09.082" v="95" actId="1076"/>
        <pc:sldMkLst>
          <pc:docMk/>
          <pc:sldMk cId="1039496441" sldId="257"/>
        </pc:sldMkLst>
        <pc:spChg chg="add mod">
          <ac:chgData name="" userId="fdc002f3bb6c7156" providerId="LiveId" clId="{CE937710-8E40-4868-8076-D7AFEFDD7EBC}" dt="2024-01-11T13:05:55.479" v="54" actId="20577"/>
          <ac:spMkLst>
            <pc:docMk/>
            <pc:sldMk cId="1039496441" sldId="257"/>
            <ac:spMk id="12" creationId="{FEA5176F-3A50-4557-9B60-49FC8534D204}"/>
          </ac:spMkLst>
        </pc:spChg>
        <pc:picChg chg="add del mod">
          <ac:chgData name="" userId="fdc002f3bb6c7156" providerId="LiveId" clId="{CE937710-8E40-4868-8076-D7AFEFDD7EBC}" dt="2024-01-12T22:50:38.452" v="82" actId="478"/>
          <ac:picMkLst>
            <pc:docMk/>
            <pc:sldMk cId="1039496441" sldId="257"/>
            <ac:picMk id="3" creationId="{1FD43255-5728-47BD-92AB-44E10872C0C1}"/>
          </ac:picMkLst>
        </pc:picChg>
        <pc:picChg chg="del">
          <ac:chgData name="" userId="fdc002f3bb6c7156" providerId="LiveId" clId="{CE937710-8E40-4868-8076-D7AFEFDD7EBC}" dt="2024-01-11T13:00:20.140" v="5" actId="478"/>
          <ac:picMkLst>
            <pc:docMk/>
            <pc:sldMk cId="1039496441" sldId="257"/>
            <ac:picMk id="5" creationId="{2A4CADF2-5F78-4341-B47D-BC54E6ABFB09}"/>
          </ac:picMkLst>
        </pc:picChg>
        <pc:picChg chg="add del mod">
          <ac:chgData name="" userId="fdc002f3bb6c7156" providerId="LiveId" clId="{CE937710-8E40-4868-8076-D7AFEFDD7EBC}" dt="2024-01-12T22:53:46.221" v="87" actId="478"/>
          <ac:picMkLst>
            <pc:docMk/>
            <pc:sldMk cId="1039496441" sldId="257"/>
            <ac:picMk id="5" creationId="{CE19AA5E-BE4A-47D8-B234-D14E8FCF1393}"/>
          </ac:picMkLst>
        </pc:picChg>
        <pc:picChg chg="del">
          <ac:chgData name="" userId="fdc002f3bb6c7156" providerId="LiveId" clId="{CE937710-8E40-4868-8076-D7AFEFDD7EBC}" dt="2024-01-11T13:00:19.336" v="4" actId="478"/>
          <ac:picMkLst>
            <pc:docMk/>
            <pc:sldMk cId="1039496441" sldId="257"/>
            <ac:picMk id="7" creationId="{10B7560B-DB06-42E6-8E61-08D83A0310AF}"/>
          </ac:picMkLst>
        </pc:picChg>
        <pc:picChg chg="add mod">
          <ac:chgData name="" userId="fdc002f3bb6c7156" providerId="LiveId" clId="{CE937710-8E40-4868-8076-D7AFEFDD7EBC}" dt="2024-01-12T22:56:09.082" v="95" actId="1076"/>
          <ac:picMkLst>
            <pc:docMk/>
            <pc:sldMk cId="1039496441" sldId="257"/>
            <ac:picMk id="7" creationId="{CFB060EF-E859-42FC-8182-1C32A7621D76}"/>
          </ac:picMkLst>
        </pc:picChg>
        <pc:picChg chg="add del mod">
          <ac:chgData name="" userId="fdc002f3bb6c7156" providerId="LiveId" clId="{CE937710-8E40-4868-8076-D7AFEFDD7EBC}" dt="2024-01-11T13:00:41.917" v="7" actId="478"/>
          <ac:picMkLst>
            <pc:docMk/>
            <pc:sldMk cId="1039496441" sldId="257"/>
            <ac:picMk id="9" creationId="{87DF4944-D619-43D7-ABD2-F338F038A8E7}"/>
          </ac:picMkLst>
        </pc:picChg>
        <pc:picChg chg="add del mod">
          <ac:chgData name="" userId="fdc002f3bb6c7156" providerId="LiveId" clId="{CE937710-8E40-4868-8076-D7AFEFDD7EBC}" dt="2024-01-12T22:30:16.009" v="71" actId="478"/>
          <ac:picMkLst>
            <pc:docMk/>
            <pc:sldMk cId="1039496441" sldId="257"/>
            <ac:picMk id="11" creationId="{8DAC42CB-290E-4CE5-B6B8-8797089E55D0}"/>
          </ac:picMkLst>
        </pc:picChg>
      </pc:sldChg>
      <pc:sldChg chg="addSp delSp modSp">
        <pc:chgData name="" userId="fdc002f3bb6c7156" providerId="LiveId" clId="{CE937710-8E40-4868-8076-D7AFEFDD7EBC}" dt="2024-01-12T22:54:16.067" v="91" actId="1076"/>
        <pc:sldMkLst>
          <pc:docMk/>
          <pc:sldMk cId="3188453056" sldId="258"/>
        </pc:sldMkLst>
        <pc:spChg chg="add mod">
          <ac:chgData name="" userId="fdc002f3bb6c7156" providerId="LiveId" clId="{CE937710-8E40-4868-8076-D7AFEFDD7EBC}" dt="2024-01-11T13:06:02.912" v="57" actId="20577"/>
          <ac:spMkLst>
            <pc:docMk/>
            <pc:sldMk cId="3188453056" sldId="258"/>
            <ac:spMk id="11" creationId="{A25F5EFA-CA74-413D-89D7-6052CBA3D259}"/>
          </ac:spMkLst>
        </pc:spChg>
        <pc:picChg chg="add del mod">
          <ac:chgData name="" userId="fdc002f3bb6c7156" providerId="LiveId" clId="{CE937710-8E40-4868-8076-D7AFEFDD7EBC}" dt="2024-01-12T22:54:04.334" v="89" actId="478"/>
          <ac:picMkLst>
            <pc:docMk/>
            <pc:sldMk cId="3188453056" sldId="258"/>
            <ac:picMk id="3" creationId="{7F2C931A-C801-4A71-8D5E-84DAEAEEB0D1}"/>
          </ac:picMkLst>
        </pc:picChg>
        <pc:picChg chg="del">
          <ac:chgData name="" userId="fdc002f3bb6c7156" providerId="LiveId" clId="{CE937710-8E40-4868-8076-D7AFEFDD7EBC}" dt="2024-01-11T13:02:42.432" v="9" actId="478"/>
          <ac:picMkLst>
            <pc:docMk/>
            <pc:sldMk cId="3188453056" sldId="258"/>
            <ac:picMk id="5" creationId="{E3A3CC36-74E2-4607-9478-CF3F53E1AE1E}"/>
          </ac:picMkLst>
        </pc:picChg>
        <pc:picChg chg="add mod">
          <ac:chgData name="" userId="fdc002f3bb6c7156" providerId="LiveId" clId="{CE937710-8E40-4868-8076-D7AFEFDD7EBC}" dt="2024-01-12T22:54:16.067" v="91" actId="1076"/>
          <ac:picMkLst>
            <pc:docMk/>
            <pc:sldMk cId="3188453056" sldId="258"/>
            <ac:picMk id="5" creationId="{FBFB03A9-1112-4915-924F-13CFC929B67C}"/>
          </ac:picMkLst>
        </pc:picChg>
        <pc:picChg chg="del">
          <ac:chgData name="" userId="fdc002f3bb6c7156" providerId="LiveId" clId="{CE937710-8E40-4868-8076-D7AFEFDD7EBC}" dt="2024-01-11T13:02:42.980" v="10" actId="478"/>
          <ac:picMkLst>
            <pc:docMk/>
            <pc:sldMk cId="3188453056" sldId="258"/>
            <ac:picMk id="7" creationId="{FDC27757-CF98-47E4-A4E5-B53DC4F0D325}"/>
          </ac:picMkLst>
        </pc:picChg>
        <pc:picChg chg="add del mod">
          <ac:chgData name="" userId="fdc002f3bb6c7156" providerId="LiveId" clId="{CE937710-8E40-4868-8076-D7AFEFDD7EBC}" dt="2024-01-11T13:03:15.038" v="13" actId="478"/>
          <ac:picMkLst>
            <pc:docMk/>
            <pc:sldMk cId="3188453056" sldId="258"/>
            <ac:picMk id="9" creationId="{8B3864EE-7784-4067-97DB-605BB79BC09C}"/>
          </ac:picMkLst>
        </pc:picChg>
        <pc:picChg chg="add del">
          <ac:chgData name="" userId="fdc002f3bb6c7156" providerId="LiveId" clId="{CE937710-8E40-4868-8076-D7AFEFDD7EBC}" dt="2024-01-12T22:30:32.560" v="74" actId="478"/>
          <ac:picMkLst>
            <pc:docMk/>
            <pc:sldMk cId="3188453056" sldId="258"/>
            <ac:picMk id="10" creationId="{FE6764DC-04A4-412E-8ED1-1B64E2EBFDF1}"/>
          </ac:picMkLst>
        </pc:picChg>
      </pc:sldChg>
      <pc:sldChg chg="addSp delSp modSp">
        <pc:chgData name="" userId="fdc002f3bb6c7156" providerId="LiveId" clId="{CE937710-8E40-4868-8076-D7AFEFDD7EBC}" dt="2024-01-12T22:54:30.729" v="94" actId="1076"/>
        <pc:sldMkLst>
          <pc:docMk/>
          <pc:sldMk cId="2198681405" sldId="259"/>
        </pc:sldMkLst>
        <pc:spChg chg="add mod">
          <ac:chgData name="" userId="fdc002f3bb6c7156" providerId="LiveId" clId="{CE937710-8E40-4868-8076-D7AFEFDD7EBC}" dt="2024-01-11T13:06:12.706" v="67" actId="20577"/>
          <ac:spMkLst>
            <pc:docMk/>
            <pc:sldMk cId="2198681405" sldId="259"/>
            <ac:spMk id="12" creationId="{C5A23B71-CCB4-40AB-846B-55206E08F56B}"/>
          </ac:spMkLst>
        </pc:spChg>
        <pc:picChg chg="add del mod">
          <ac:chgData name="" userId="fdc002f3bb6c7156" providerId="LiveId" clId="{CE937710-8E40-4868-8076-D7AFEFDD7EBC}" dt="2024-01-12T22:54:19.143" v="92" actId="478"/>
          <ac:picMkLst>
            <pc:docMk/>
            <pc:sldMk cId="2198681405" sldId="259"/>
            <ac:picMk id="3" creationId="{831FACF9-00E7-409F-B805-411F627F29B4}"/>
          </ac:picMkLst>
        </pc:picChg>
        <pc:picChg chg="del">
          <ac:chgData name="" userId="fdc002f3bb6c7156" providerId="LiveId" clId="{CE937710-8E40-4868-8076-D7AFEFDD7EBC}" dt="2024-01-11T13:03:17.972" v="14" actId="478"/>
          <ac:picMkLst>
            <pc:docMk/>
            <pc:sldMk cId="2198681405" sldId="259"/>
            <ac:picMk id="5" creationId="{BEE2E9D3-571A-4FE3-B57A-5F6539A21282}"/>
          </ac:picMkLst>
        </pc:picChg>
        <pc:picChg chg="add mod">
          <ac:chgData name="" userId="fdc002f3bb6c7156" providerId="LiveId" clId="{CE937710-8E40-4868-8076-D7AFEFDD7EBC}" dt="2024-01-12T22:54:30.729" v="94" actId="1076"/>
          <ac:picMkLst>
            <pc:docMk/>
            <pc:sldMk cId="2198681405" sldId="259"/>
            <ac:picMk id="5" creationId="{C329F714-71B3-4451-93DA-EDBB58285877}"/>
          </ac:picMkLst>
        </pc:picChg>
        <pc:picChg chg="del">
          <ac:chgData name="" userId="fdc002f3bb6c7156" providerId="LiveId" clId="{CE937710-8E40-4868-8076-D7AFEFDD7EBC}" dt="2024-01-11T13:03:18.662" v="15" actId="478"/>
          <ac:picMkLst>
            <pc:docMk/>
            <pc:sldMk cId="2198681405" sldId="259"/>
            <ac:picMk id="7" creationId="{C8785DC7-9A0C-4873-9258-B62B7E9B98C4}"/>
          </ac:picMkLst>
        </pc:picChg>
        <pc:picChg chg="add del mod">
          <ac:chgData name="" userId="fdc002f3bb6c7156" providerId="LiveId" clId="{CE937710-8E40-4868-8076-D7AFEFDD7EBC}" dt="2024-01-11T13:05:00.527" v="17"/>
          <ac:picMkLst>
            <pc:docMk/>
            <pc:sldMk cId="2198681405" sldId="259"/>
            <ac:picMk id="9" creationId="{02305B05-E528-43C8-A146-727C287B7C5A}"/>
          </ac:picMkLst>
        </pc:picChg>
        <pc:picChg chg="add del mod">
          <ac:chgData name="" userId="fdc002f3bb6c7156" providerId="LiveId" clId="{CE937710-8E40-4868-8076-D7AFEFDD7EBC}" dt="2024-01-12T22:30:46.103" v="77" actId="478"/>
          <ac:picMkLst>
            <pc:docMk/>
            <pc:sldMk cId="2198681405" sldId="259"/>
            <ac:picMk id="11" creationId="{68AD2F1E-3235-4132-840A-27639E8390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A878-4B2D-4DD4-9F9E-16F99FF7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E93FB-0AEE-4A1E-842C-782D43FC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05213-0755-455C-A021-7D40BFFA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9772-F37D-4B69-8994-F6054FCE28EC}" type="datetimeFigureOut">
              <a:rPr lang="en-US" smtClean="0"/>
              <a:t>12-Jan-24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466D-6BAC-4463-8884-EEEED44A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F2A4-16B8-4105-867C-FEC5B92E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6DF3-E6BD-4210-8BBF-822EBC06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0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3024-D345-4649-AFA9-1225BF06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6A88D-FE84-4B17-A426-EEA6FC3B0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9B048-3C8B-40CC-8BB0-A0E0F69B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9772-F37D-4B69-8994-F6054FCE28EC}" type="datetimeFigureOut">
              <a:rPr lang="en-US" smtClean="0"/>
              <a:t>12-Jan-24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1C36-DA3E-4BF9-947F-1C20382D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F2402-D8EF-44C2-AA00-1B4E2DC8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6DF3-E6BD-4210-8BBF-822EBC06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5059F-B488-4168-AFF9-2F0F42BFA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187BB-EABE-4182-9B64-790EAE632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F2B19-C34B-4630-A2AE-16BA8C6C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9772-F37D-4B69-8994-F6054FCE28EC}" type="datetimeFigureOut">
              <a:rPr lang="en-US" smtClean="0"/>
              <a:t>12-Jan-24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45331-9235-4ED8-9535-42D3134F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9510A-8F98-4B37-9199-C64D1A68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6DF3-E6BD-4210-8BBF-822EBC06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6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EAB3-3DD8-4BE9-9C88-F5298DD8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9D4D6-95A3-450C-81FD-35415614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F4962-BD24-4F70-805C-632F5A6A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9772-F37D-4B69-8994-F6054FCE28EC}" type="datetimeFigureOut">
              <a:rPr lang="en-US" smtClean="0"/>
              <a:t>12-Jan-24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C2554-9304-4BEC-97B5-F6D61FCA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AEB36-F9BD-4F57-A95F-9394C83C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6DF3-E6BD-4210-8BBF-822EBC06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5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6A6F-10E0-4540-93CA-AD8440F4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65D9C-2932-434D-B7F3-F7C010542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A9A8-5958-420C-8A0B-EF7E1BF3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9772-F37D-4B69-8994-F6054FCE28EC}" type="datetimeFigureOut">
              <a:rPr lang="en-US" smtClean="0"/>
              <a:t>12-Jan-24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292E4-F40F-41B3-9B4F-20280C84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0505D-5A08-416A-845C-AE4034B3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6DF3-E6BD-4210-8BBF-822EBC06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4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E6A2-5625-4E02-8C06-F245E383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FDBF-B878-4F77-B04B-88AE96F65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FCFC1-412D-43C5-97DE-79DF9744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44FD7-627E-4539-938F-E79AB9DA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9772-F37D-4B69-8994-F6054FCE28EC}" type="datetimeFigureOut">
              <a:rPr lang="en-US" smtClean="0"/>
              <a:t>12-Jan-24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29DA3-A378-4700-832A-AD36EE23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A19E2-8FAA-44BC-8D29-BEE7AEA1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6DF3-E6BD-4210-8BBF-822EBC06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4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F15E-9870-4505-9D64-52E08DF9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27B74-72A7-4704-A6C7-9F3CDA0E3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F39A5-840B-4B28-B0BF-845EB0644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8D487-80C3-472A-A9CC-0AAB85489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10A71-BC21-470B-AD23-D5DCC6359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A2947-408A-49F4-84C8-32E7821A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9772-F37D-4B69-8994-F6054FCE28EC}" type="datetimeFigureOut">
              <a:rPr lang="en-US" smtClean="0"/>
              <a:t>12-Jan-24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42315-C2E5-40B9-AF5A-A92989F8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86032-F1F3-4AA3-A04A-5EF316D1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6DF3-E6BD-4210-8BBF-822EBC06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36A9-C04A-4C9E-B915-23195EE5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9AE7D-018E-4CCC-B66C-26C463C9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9772-F37D-4B69-8994-F6054FCE28EC}" type="datetimeFigureOut">
              <a:rPr lang="en-US" smtClean="0"/>
              <a:t>12-Jan-24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9EAB6-BF8E-4E21-950B-8C862681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728BE-7E66-4D1E-9675-753922F0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6DF3-E6BD-4210-8BBF-822EBC06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0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14AA-4EC3-44FE-AAC9-9AF3250B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9772-F37D-4B69-8994-F6054FCE28EC}" type="datetimeFigureOut">
              <a:rPr lang="en-US" smtClean="0"/>
              <a:t>12-Jan-24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3096A-ED20-4B55-8DD8-DEFBF2A0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4CFDE-5698-4537-A88E-7AB50AD2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6DF3-E6BD-4210-8BBF-822EBC06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0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B28B-7224-44FE-AF1D-19A91834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DFBF-A134-42EE-9080-2AD73F1B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F321A-BE25-43DE-974D-DC25809D6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242DF-ECC6-4FBE-91FD-953FAC86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9772-F37D-4B69-8994-F6054FCE28EC}" type="datetimeFigureOut">
              <a:rPr lang="en-US" smtClean="0"/>
              <a:t>12-Jan-24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D322B-06A2-4697-A6AE-D9BDD2B3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BA476-3FB3-449A-8DAE-6612D767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6DF3-E6BD-4210-8BBF-822EBC06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285D-47D0-4B2F-9940-3E7A10D1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9203E-402D-4C45-9E06-AF33D5346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538E8-10C8-4037-841B-83BBD5B0F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FA8E9-F652-4AC2-87FC-6567B68A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9772-F37D-4B69-8994-F6054FCE28EC}" type="datetimeFigureOut">
              <a:rPr lang="en-US" smtClean="0"/>
              <a:t>12-Jan-24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C43B6-1C80-4888-B2A7-6D854B2B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E3DDA-E739-4688-8F33-FCEB4071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6DF3-E6BD-4210-8BBF-822EBC06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8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A744B-FA0D-4FAA-B69B-8291A0DD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CBABA-C8C9-4603-B114-9EFE53D6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2824-51FE-4956-A831-9548D24A7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9772-F37D-4B69-8994-F6054FCE28EC}" type="datetimeFigureOut">
              <a:rPr lang="en-US" smtClean="0"/>
              <a:t>12-Jan-24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EC52-AE95-4F61-B010-A9F68116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DAD53-E691-4BDB-A4A2-1C09B9B54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6DF3-E6BD-4210-8BBF-822EBC06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46608BE-8B64-4525-BC0D-C2494C622DE2}"/>
              </a:ext>
            </a:extLst>
          </p:cNvPr>
          <p:cNvSpPr txBox="1"/>
          <p:nvPr/>
        </p:nvSpPr>
        <p:spPr>
          <a:xfrm>
            <a:off x="8975248" y="969342"/>
            <a:ext cx="21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Experiment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87510-1C0D-499E-A9BA-4AA82FC47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95" y="115400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9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EA5176F-3A50-4557-9B60-49FC8534D204}"/>
              </a:ext>
            </a:extLst>
          </p:cNvPr>
          <p:cNvSpPr txBox="1"/>
          <p:nvPr/>
        </p:nvSpPr>
        <p:spPr>
          <a:xfrm>
            <a:off x="8975248" y="969342"/>
            <a:ext cx="219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Perturb Experiment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060EF-E859-42FC-8182-1C32A762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61" y="1338674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9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25F5EFA-CA74-413D-89D7-6052CBA3D259}"/>
              </a:ext>
            </a:extLst>
          </p:cNvPr>
          <p:cNvSpPr txBox="1"/>
          <p:nvPr/>
        </p:nvSpPr>
        <p:spPr>
          <a:xfrm>
            <a:off x="8975248" y="969342"/>
            <a:ext cx="21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Experiment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B03A9-1112-4915-924F-13CFC929B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171" y="123444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3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5A23B71-CCB4-40AB-846B-55206E08F56B}"/>
              </a:ext>
            </a:extLst>
          </p:cNvPr>
          <p:cNvSpPr txBox="1"/>
          <p:nvPr/>
        </p:nvSpPr>
        <p:spPr>
          <a:xfrm>
            <a:off x="8975248" y="969342"/>
            <a:ext cx="219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Perturb Experiment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9F714-71B3-4451-93DA-EDBB58285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592" y="1276003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8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Daniel-Rios Garza</dc:creator>
  <cp:lastModifiedBy>Daniel-Rios Garza</cp:lastModifiedBy>
  <cp:revision>4</cp:revision>
  <dcterms:created xsi:type="dcterms:W3CDTF">2024-01-10T15:02:13Z</dcterms:created>
  <dcterms:modified xsi:type="dcterms:W3CDTF">2024-01-12T22:56:15Z</dcterms:modified>
</cp:coreProperties>
</file>