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5" r:id="rId6"/>
    <p:sldId id="264" r:id="rId7"/>
  </p:sldIdLst>
  <p:sldSz cx="9144000" cy="6858000" type="screen4x3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222222"/>
    <a:srgbClr val="384044"/>
    <a:srgbClr val="2A2A49"/>
    <a:srgbClr val="D3D800"/>
    <a:srgbClr val="21A695"/>
    <a:srgbClr val="0081C9"/>
    <a:srgbClr val="E5007D"/>
    <a:srgbClr val="5C2483"/>
    <a:srgbClr val="592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/>
    <p:restoredTop sz="96281"/>
  </p:normalViewPr>
  <p:slideViewPr>
    <p:cSldViewPr snapToGrid="0" snapToObjects="1">
      <p:cViewPr varScale="1">
        <p:scale>
          <a:sx n="127" d="100"/>
          <a:sy n="127" d="100"/>
        </p:scale>
        <p:origin x="1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762E3-1C07-B144-9F6C-132684304B81}" type="datetimeFigureOut">
              <a:rPr lang="en-NO" smtClean="0"/>
              <a:t>13/11/2021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399D7-DF4C-114C-BB3E-2034F350F4A8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3070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sv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aphic 30">
            <a:extLst>
              <a:ext uri="{FF2B5EF4-FFF2-40B4-BE49-F238E27FC236}">
                <a16:creationId xmlns:a16="http://schemas.microsoft.com/office/drawing/2014/main" id="{A2B0CA07-91CC-F247-9736-090EE2583A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730" t="28101" r="6709" b="2770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45FD8A3-F7C7-D34A-9C58-85E245CBA625}"/>
              </a:ext>
            </a:extLst>
          </p:cNvPr>
          <p:cNvSpPr/>
          <p:nvPr userDrawn="1"/>
        </p:nvSpPr>
        <p:spPr>
          <a:xfrm>
            <a:off x="1657978" y="349162"/>
            <a:ext cx="7286672" cy="6321600"/>
          </a:xfrm>
          <a:prstGeom prst="rect">
            <a:avLst/>
          </a:prstGeom>
          <a:solidFill>
            <a:srgbClr val="592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35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6C7F5-7E3D-EE43-9B30-8701A97113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61653" y="2032000"/>
            <a:ext cx="5896926" cy="147796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000" b="1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dirty="0"/>
              <a:t>Add your title here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C3C4E-9928-6D47-96BC-0FE7C57006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61653" y="3602038"/>
            <a:ext cx="5896925" cy="8444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60" b="1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Add a subtitle here</a:t>
            </a:r>
            <a:endParaRPr lang="en-NO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F2A9A9DD-0DAE-744F-BF96-52F0B005E96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361653" y="851327"/>
            <a:ext cx="1140190" cy="29031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C40463-08DD-7D40-BC66-E4E4456DBEA6}"/>
              </a:ext>
            </a:extLst>
          </p:cNvPr>
          <p:cNvCxnSpPr>
            <a:cxnSpLocks/>
          </p:cNvCxnSpPr>
          <p:nvPr userDrawn="1"/>
        </p:nvCxnSpPr>
        <p:spPr>
          <a:xfrm>
            <a:off x="6185701" y="4939031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15A2A6-6BFC-2445-BC67-1F95D147C4C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764" y="5149170"/>
            <a:ext cx="2133000" cy="4068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1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pPr lvl="0"/>
            <a:r>
              <a:rPr lang="en-NO" dirty="0"/>
              <a:t>Name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793D7D8B-23CE-C044-92B9-FD1A1ACE8E5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26764" y="5766108"/>
            <a:ext cx="2133000" cy="4068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350" b="0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pPr lvl="0"/>
            <a:r>
              <a:rPr lang="en-NO" dirty="0"/>
              <a:t>Role / Position</a:t>
            </a:r>
          </a:p>
        </p:txBody>
      </p:sp>
    </p:spTree>
    <p:extLst>
      <p:ext uri="{BB962C8B-B14F-4D97-AF65-F5344CB8AC3E}">
        <p14:creationId xmlns:p14="http://schemas.microsoft.com/office/powerpoint/2010/main" val="145622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Blue)">
    <p:bg>
      <p:bgPr>
        <a:solidFill>
          <a:srgbClr val="0081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60DA6BE-739C-1746-91EF-B575FF760B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410620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000" b="1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dirty="0"/>
              <a:t>Add section header</a:t>
            </a:r>
            <a:endParaRPr lang="en-NO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FD3B433-907F-B84A-BED2-BF0670DA177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3740969"/>
            <a:ext cx="7886700" cy="132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75" b="0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pPr lvl="0"/>
            <a:r>
              <a:rPr lang="en-NO" dirty="0"/>
              <a:t>Add description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6B9E6CF0-A87B-874C-8B96-52B9AA2037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1999" y="641425"/>
            <a:ext cx="413513" cy="39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5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Green)">
    <p:bg>
      <p:bgPr>
        <a:solidFill>
          <a:srgbClr val="21A6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6CFB70-DEEF-6C40-BE23-47B46ED811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410620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000" b="1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dirty="0"/>
              <a:t>Add section header</a:t>
            </a:r>
            <a:endParaRPr lang="en-NO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A829FB1-5F2C-064F-A601-72638E0201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3740969"/>
            <a:ext cx="7886700" cy="132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75" b="0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pPr lvl="0"/>
            <a:r>
              <a:rPr lang="en-NO" dirty="0"/>
              <a:t>Add description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DA6FC2E2-0720-D243-8410-30F99D38EC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1999" y="641425"/>
            <a:ext cx="413513" cy="39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2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Yellow)">
    <p:bg>
      <p:bgPr>
        <a:solidFill>
          <a:srgbClr val="D3D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2F4F390-713F-3F46-8FE5-27AF4FFC51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410620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0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dirty="0"/>
              <a:t>Add section header</a:t>
            </a:r>
            <a:endParaRPr lang="en-NO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9D1E16F-6FFC-9F41-B192-FE4C1436BB4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3740969"/>
            <a:ext cx="7886700" cy="132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75" b="0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pPr lvl="0"/>
            <a:r>
              <a:rPr lang="en-NO" dirty="0"/>
              <a:t>Add description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A852477F-674D-9045-B5DF-905AF0F23F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1999" y="641425"/>
            <a:ext cx="413513" cy="39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37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Dark Grey)">
    <p:bg>
      <p:bgPr>
        <a:solidFill>
          <a:srgbClr val="384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87AA8C-1EDF-434E-94D0-A60283856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410620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000" b="1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dirty="0"/>
              <a:t>Add section header</a:t>
            </a:r>
            <a:endParaRPr lang="en-NO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0AF4FD5-9A64-B64F-A906-30EF56BE306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3740969"/>
            <a:ext cx="7886700" cy="132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75" b="0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pPr lvl="0"/>
            <a:r>
              <a:rPr lang="en-NO" dirty="0"/>
              <a:t>Add description</a:t>
            </a:r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FE03DA12-39BA-E043-8038-70100F2316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1999" y="641425"/>
            <a:ext cx="413513" cy="39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3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 (Purple)">
    <p:bg>
      <p:bgPr>
        <a:solidFill>
          <a:srgbClr val="5C2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F6CE8B-A5E4-5A42-83D0-E508BB6EA0A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2000" y="1498600"/>
            <a:ext cx="8100000" cy="3120694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400" b="0" i="1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  <a:lvl2pPr marL="34290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2pPr>
            <a:lvl3pPr marL="68580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3pPr>
            <a:lvl4pPr marL="102870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4pPr>
            <a:lvl5pPr marL="137160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”Blockquote”</a:t>
            </a:r>
            <a:endParaRPr lang="en-NO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92B9BA-C796-1B49-84A7-CE2A5CAE6374}"/>
              </a:ext>
            </a:extLst>
          </p:cNvPr>
          <p:cNvCxnSpPr>
            <a:cxnSpLocks/>
          </p:cNvCxnSpPr>
          <p:nvPr userDrawn="1"/>
        </p:nvCxnSpPr>
        <p:spPr>
          <a:xfrm>
            <a:off x="522000" y="4895280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E8C6BF-9662-E845-ABAD-3708E4DA450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22000" y="5171267"/>
            <a:ext cx="8100000" cy="720000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 b="1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  <a:lvl2pPr marL="34290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2pPr>
            <a:lvl3pPr marL="68580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3pPr>
            <a:lvl4pPr marL="102870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4pPr>
            <a:lvl5pPr marL="137160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NO" dirty="0"/>
              <a:t>Source</a:t>
            </a:r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E41E40D7-9AE8-E24A-99C7-E2DA246285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1999" y="641425"/>
            <a:ext cx="413513" cy="39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991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ockquote (Midnight)">
    <p:bg>
      <p:bgPr>
        <a:solidFill>
          <a:srgbClr val="2A2A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F6CE8B-A5E4-5A42-83D0-E508BB6EA0A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2000" y="1498600"/>
            <a:ext cx="8100000" cy="3120694"/>
          </a:xfrm>
          <a:prstGeom prst="rect">
            <a:avLst/>
          </a:prstGeom>
        </p:spPr>
        <p:txBody>
          <a:bodyPr anchor="b"/>
          <a:lstStyle>
            <a:lvl1pPr marL="0" indent="0">
              <a:buFont typeface="Arial" panose="020B0604020202020204" pitchFamily="34" charset="0"/>
              <a:buNone/>
              <a:defRPr sz="2400" b="0" i="1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  <a:lvl2pPr marL="34290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2pPr>
            <a:lvl3pPr marL="68580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3pPr>
            <a:lvl4pPr marL="102870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4pPr>
            <a:lvl5pPr marL="137160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"The data may not contain the answer. The combination of some data and an aching desire for an answer does not ensure that a reasonable answer can be extracted from a given body of data"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92B9BA-C796-1B49-84A7-CE2A5CAE6374}"/>
              </a:ext>
            </a:extLst>
          </p:cNvPr>
          <p:cNvCxnSpPr>
            <a:cxnSpLocks/>
          </p:cNvCxnSpPr>
          <p:nvPr userDrawn="1"/>
        </p:nvCxnSpPr>
        <p:spPr>
          <a:xfrm>
            <a:off x="522000" y="4895280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E8C6BF-9662-E845-ABAD-3708E4DA450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22000" y="5171267"/>
            <a:ext cx="8100000" cy="720000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200" b="1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  <a:lvl2pPr marL="34290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2pPr>
            <a:lvl3pPr marL="68580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3pPr>
            <a:lvl4pPr marL="102870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4pPr>
            <a:lvl5pPr marL="1371600" indent="0"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NO" dirty="0"/>
              <a:t>John W. Tukey (1986)</a:t>
            </a:r>
          </a:p>
        </p:txBody>
      </p:sp>
      <p:pic>
        <p:nvPicPr>
          <p:cNvPr id="10" name="Graphic 7">
            <a:extLst>
              <a:ext uri="{FF2B5EF4-FFF2-40B4-BE49-F238E27FC236}">
                <a16:creationId xmlns:a16="http://schemas.microsoft.com/office/drawing/2014/main" id="{0B74B997-0792-A246-ADE2-ED7E654FE2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1999" y="641425"/>
            <a:ext cx="413513" cy="39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894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23BE15-83E2-154E-A843-612299815E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2000" y="1498599"/>
            <a:ext cx="8100000" cy="4678739"/>
          </a:xfrm>
          <a:prstGeom prst="rect">
            <a:avLst/>
          </a:prstGeom>
          <a:solidFill>
            <a:srgbClr val="3F3F3F"/>
          </a:solidFill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defRPr>
            </a:lvl1pPr>
            <a:lvl2pPr marL="342900" indent="0">
              <a:buFont typeface="Arial" panose="020B0604020202020204" pitchFamily="34" charset="0"/>
              <a:buNone/>
              <a:defRPr sz="750">
                <a:solidFill>
                  <a:schemeClr val="bg1"/>
                </a:solidFill>
                <a:latin typeface="InputMono" panose="020005090200000900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2pPr>
            <a:lvl3pPr marL="685800" indent="0">
              <a:buFont typeface="Arial" panose="020B0604020202020204" pitchFamily="34" charset="0"/>
              <a:buNone/>
              <a:defRPr sz="750">
                <a:solidFill>
                  <a:schemeClr val="bg1"/>
                </a:solidFill>
                <a:latin typeface="InputMono" panose="020005090200000900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3pPr>
            <a:lvl4pPr marL="1028700" indent="0">
              <a:buFont typeface="Arial" panose="020B0604020202020204" pitchFamily="34" charset="0"/>
              <a:buNone/>
              <a:defRPr sz="750">
                <a:solidFill>
                  <a:schemeClr val="bg1"/>
                </a:solidFill>
                <a:latin typeface="InputMono" panose="020005090200000900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4pPr>
            <a:lvl5pPr marL="1371600" indent="0">
              <a:buFont typeface="Arial" panose="020B0604020202020204" pitchFamily="34" charset="0"/>
              <a:buNone/>
              <a:defRPr sz="750">
                <a:solidFill>
                  <a:schemeClr val="bg1"/>
                </a:solidFill>
                <a:latin typeface="InputMono" panose="020005090200000900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5pPr>
          </a:lstStyle>
          <a:p>
            <a:pPr lvl="0"/>
            <a:r>
              <a:rPr lang="en-GB" dirty="0"/>
              <a:t>Type some example code here</a:t>
            </a:r>
            <a:endParaRPr lang="en-NO" dirty="0"/>
          </a:p>
        </p:txBody>
      </p:sp>
      <p:pic>
        <p:nvPicPr>
          <p:cNvPr id="13" name="Graphic 7">
            <a:extLst>
              <a:ext uri="{FF2B5EF4-FFF2-40B4-BE49-F238E27FC236}">
                <a16:creationId xmlns:a16="http://schemas.microsoft.com/office/drawing/2014/main" id="{4FCC0385-8404-814A-A920-EB8857D944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1999" y="641425"/>
            <a:ext cx="413513" cy="39513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9E00692-522E-D644-B917-AC8342ABD7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3949" y="690764"/>
            <a:ext cx="7498051" cy="3159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600" b="1" i="0">
                <a:solidFill>
                  <a:schemeClr val="bg1"/>
                </a:solidFill>
                <a:latin typeface="Poppins Black" pitchFamily="2" charset="77"/>
                <a:cs typeface="Poppins Black" pitchFamily="2" charset="77"/>
              </a:defRPr>
            </a:lvl1pPr>
          </a:lstStyle>
          <a:p>
            <a:r>
              <a:rPr lang="en-GB" dirty="0"/>
              <a:t>HEADER</a:t>
            </a:r>
            <a:endParaRPr lang="en-NO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622794F-84FC-B34C-A7CC-ED163B0A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6757" y="6356351"/>
            <a:ext cx="655243" cy="365125"/>
          </a:xfrm>
          <a:prstGeom prst="rect">
            <a:avLst/>
          </a:prstGeom>
        </p:spPr>
        <p:txBody>
          <a:bodyPr anchor="ctr"/>
          <a:lstStyle>
            <a:lvl1pPr algn="r">
              <a:defRPr sz="800" b="0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F556020A-0D54-5046-A8F9-ECDD85EA50A1}" type="slidenum">
              <a:rPr lang="en-NO" smtClean="0"/>
              <a:pPr/>
              <a:t>‹#›</a:t>
            </a:fld>
            <a:endParaRPr lang="en-NO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1A0F121-3EA6-254B-A13E-CA635FE042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2000" y="6356350"/>
            <a:ext cx="6183000" cy="367200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800" b="0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  <a:lvl2pPr marL="342900" indent="0">
              <a:buFont typeface="Arial" panose="020B0604020202020204" pitchFamily="34" charset="0"/>
              <a:buNone/>
              <a:defRPr/>
            </a:lvl2pPr>
            <a:lvl3pPr marL="685800" indent="0">
              <a:buFont typeface="Arial" panose="020B0604020202020204" pitchFamily="34" charset="0"/>
              <a:buNone/>
              <a:defRPr/>
            </a:lvl3pPr>
            <a:lvl4pPr marL="1028700" indent="0">
              <a:buFont typeface="Arial" panose="020B0604020202020204" pitchFamily="34" charset="0"/>
              <a:buNone/>
              <a:defRPr/>
            </a:lvl4pPr>
            <a:lvl5pPr marL="1371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NO" dirty="0"/>
              <a:t>Click to add footer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35AD2DD-94E5-1D42-86A5-2E28D293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08257" y="6356351"/>
            <a:ext cx="655243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D4F064D5-D16E-8541-B504-1CC02FC6F499}" type="datetimeFigureOut">
              <a:rPr lang="en-NO" smtClean="0"/>
              <a:pPr/>
              <a:t>13/11/2021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917657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rgbClr val="21A6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331AF60-18BC-9A45-81C5-3FE6FF1AEF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089672" y="2548316"/>
            <a:ext cx="2964656" cy="7548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356A35-0B70-B746-8E09-DE5A95CCFF7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057647" y="3726971"/>
            <a:ext cx="752428" cy="50766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584CC2C-C1FE-D24B-AB3B-D497D2CB36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429764" y="3852093"/>
            <a:ext cx="1479296" cy="2574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8DF149-DC4D-5245-A9DC-DC0B4AA199F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2510185" y="3852093"/>
            <a:ext cx="1204052" cy="2574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DA208D6-D6FD-8042-86B8-7E52A1AEE8E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838575" y="3804589"/>
            <a:ext cx="1466850" cy="35242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99F8907-6B1B-7448-B07F-6F01AD6FEC9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06551" y="3940841"/>
            <a:ext cx="1479296" cy="1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6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FDE4A89-290C-EA4E-BDD5-1B995EC4EC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730" t="28101" r="6709" b="2770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05D799A-6E4A-714B-A30C-18FB12BB2638}"/>
              </a:ext>
            </a:extLst>
          </p:cNvPr>
          <p:cNvSpPr/>
          <p:nvPr userDrawn="1"/>
        </p:nvSpPr>
        <p:spPr>
          <a:xfrm>
            <a:off x="200699" y="266399"/>
            <a:ext cx="8745300" cy="632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35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4F3DFA6-60DB-A64E-9335-EADC2818D70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540872" y="3166451"/>
            <a:ext cx="2062256" cy="52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797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6FDE4A89-290C-EA4E-BDD5-1B995EC4EC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730" t="28101" r="6709" b="2770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6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2B5-90C2-4741-8A55-91BC22604F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3949" y="690764"/>
            <a:ext cx="7498051" cy="3159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600" b="1" i="0">
                <a:solidFill>
                  <a:srgbClr val="5C2483"/>
                </a:solidFill>
                <a:latin typeface="Poppins Black" pitchFamily="2" charset="77"/>
                <a:cs typeface="Poppins Black" pitchFamily="2" charset="77"/>
              </a:defRPr>
            </a:lvl1pPr>
          </a:lstStyle>
          <a:p>
            <a:r>
              <a:rPr lang="en-GB" dirty="0"/>
              <a:t>HEADER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F7FBD-8737-F642-AA8A-E4DCFB368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000" y="1498599"/>
            <a:ext cx="8100000" cy="4678739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b="0" i="0">
                <a:latin typeface="Poppins" pitchFamily="2" charset="77"/>
                <a:cs typeface="Poppins" pitchFamily="2" charset="77"/>
              </a:defRPr>
            </a:lvl1pPr>
            <a:lvl2pPr marL="342900" indent="0">
              <a:buFont typeface="Arial" panose="020B0604020202020204" pitchFamily="34" charset="0"/>
              <a:buNone/>
              <a:defRPr b="0" i="0">
                <a:latin typeface="Poppins" pitchFamily="2" charset="77"/>
                <a:cs typeface="Poppins" pitchFamily="2" charset="77"/>
              </a:defRPr>
            </a:lvl2pPr>
            <a:lvl3pPr marL="685800" indent="0">
              <a:buFont typeface="Arial" panose="020B0604020202020204" pitchFamily="34" charset="0"/>
              <a:buNone/>
              <a:defRPr b="0" i="0">
                <a:latin typeface="Poppins" pitchFamily="2" charset="77"/>
                <a:cs typeface="Poppins" pitchFamily="2" charset="77"/>
              </a:defRPr>
            </a:lvl3pPr>
            <a:lvl4pPr marL="1028700" indent="0">
              <a:buFont typeface="Arial" panose="020B0604020202020204" pitchFamily="34" charset="0"/>
              <a:buNone/>
              <a:defRPr b="0" i="0">
                <a:latin typeface="Poppins" pitchFamily="2" charset="77"/>
                <a:cs typeface="Poppins" pitchFamily="2" charset="77"/>
              </a:defRPr>
            </a:lvl4pPr>
            <a:lvl5pPr marL="1371600" indent="0">
              <a:buFont typeface="Arial" panose="020B0604020202020204" pitchFamily="34" charset="0"/>
              <a:buNone/>
              <a:defRPr b="0" i="0"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087B0-2B1F-4240-B370-D516BFC1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6757" y="6356351"/>
            <a:ext cx="655243" cy="365125"/>
          </a:xfrm>
          <a:prstGeom prst="rect">
            <a:avLst/>
          </a:prstGeom>
        </p:spPr>
        <p:txBody>
          <a:bodyPr anchor="ctr"/>
          <a:lstStyle>
            <a:lvl1pPr algn="r">
              <a:defRPr sz="800" b="0" i="0">
                <a:latin typeface="Poppins" pitchFamily="2" charset="77"/>
                <a:cs typeface="Poppins" pitchFamily="2" charset="77"/>
              </a:defRPr>
            </a:lvl1pPr>
          </a:lstStyle>
          <a:p>
            <a:fld id="{F556020A-0D54-5046-A8F9-ECDD85EA50A1}" type="slidenum">
              <a:rPr lang="en-NO" smtClean="0"/>
              <a:pPr/>
              <a:t>‹#›</a:t>
            </a:fld>
            <a:endParaRPr lang="en-NO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63A003F-EB13-F447-88A6-3DA74C3CE2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1999" y="641425"/>
            <a:ext cx="413514" cy="39513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7D24F9-5D62-2045-8AC1-78A9FFEB721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2000" y="6356350"/>
            <a:ext cx="6183000" cy="367200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800" b="0" i="0">
                <a:latin typeface="Poppins" pitchFamily="2" charset="77"/>
                <a:cs typeface="Poppins" pitchFamily="2" charset="77"/>
              </a:defRPr>
            </a:lvl1pPr>
            <a:lvl2pPr marL="342900" indent="0">
              <a:buFont typeface="Arial" panose="020B0604020202020204" pitchFamily="34" charset="0"/>
              <a:buNone/>
              <a:defRPr/>
            </a:lvl2pPr>
            <a:lvl3pPr marL="685800" indent="0">
              <a:buFont typeface="Arial" panose="020B0604020202020204" pitchFamily="34" charset="0"/>
              <a:buNone/>
              <a:defRPr/>
            </a:lvl3pPr>
            <a:lvl4pPr marL="1028700" indent="0">
              <a:buFont typeface="Arial" panose="020B0604020202020204" pitchFamily="34" charset="0"/>
              <a:buNone/>
              <a:defRPr/>
            </a:lvl4pPr>
            <a:lvl5pPr marL="1371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NO" dirty="0"/>
              <a:t>Click to add footer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5CFD29F-0402-0146-8E3E-657273B1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08257" y="6356351"/>
            <a:ext cx="655243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latin typeface="Poppins" pitchFamily="2" charset="77"/>
                <a:cs typeface="Poppins" pitchFamily="2" charset="77"/>
              </a:defRPr>
            </a:lvl1pPr>
          </a:lstStyle>
          <a:p>
            <a:fld id="{D4F064D5-D16E-8541-B504-1CC02FC6F499}" type="datetimeFigureOut">
              <a:rPr lang="en-NO" smtClean="0"/>
              <a:pPr/>
              <a:t>13/11/2021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85699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1AB9-6EF1-6B44-B3C0-6EE3E2223B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000" y="1498600"/>
            <a:ext cx="3992850" cy="4678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Poppins" pitchFamily="2" charset="77"/>
                <a:cs typeface="Poppins" pitchFamily="2" charset="77"/>
              </a:defRPr>
            </a:lvl1pPr>
            <a:lvl2pPr marL="342900" indent="0">
              <a:buNone/>
              <a:defRPr b="0" i="0">
                <a:latin typeface="Poppins" pitchFamily="2" charset="77"/>
                <a:cs typeface="Poppins" pitchFamily="2" charset="77"/>
              </a:defRPr>
            </a:lvl2pPr>
            <a:lvl3pPr marL="685800" indent="0">
              <a:buNone/>
              <a:defRPr b="0" i="0">
                <a:latin typeface="Poppins" pitchFamily="2" charset="77"/>
                <a:cs typeface="Poppins" pitchFamily="2" charset="77"/>
              </a:defRPr>
            </a:lvl3pPr>
            <a:lvl4pPr marL="1028700" indent="0">
              <a:buNone/>
              <a:defRPr b="0" i="0">
                <a:latin typeface="Poppins" pitchFamily="2" charset="77"/>
                <a:cs typeface="Poppins" pitchFamily="2" charset="77"/>
              </a:defRPr>
            </a:lvl4pPr>
            <a:lvl5pPr marL="1371600" indent="0">
              <a:buNone/>
              <a:defRPr b="0" i="0"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324E4-DD8D-CA49-A13E-6FF7852F9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98600"/>
            <a:ext cx="3992850" cy="4678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Poppins" pitchFamily="2" charset="77"/>
                <a:cs typeface="Poppins" pitchFamily="2" charset="77"/>
              </a:defRPr>
            </a:lvl1pPr>
            <a:lvl2pPr marL="342900" indent="0">
              <a:buNone/>
              <a:defRPr b="0" i="0">
                <a:latin typeface="Poppins" pitchFamily="2" charset="77"/>
                <a:cs typeface="Poppins" pitchFamily="2" charset="77"/>
              </a:defRPr>
            </a:lvl2pPr>
            <a:lvl3pPr marL="685800" indent="0">
              <a:buNone/>
              <a:defRPr b="0" i="0">
                <a:latin typeface="Poppins" pitchFamily="2" charset="77"/>
                <a:cs typeface="Poppins" pitchFamily="2" charset="77"/>
              </a:defRPr>
            </a:lvl3pPr>
            <a:lvl4pPr marL="1028700" indent="0">
              <a:buNone/>
              <a:defRPr b="0" i="0">
                <a:latin typeface="Poppins" pitchFamily="2" charset="77"/>
                <a:cs typeface="Poppins" pitchFamily="2" charset="77"/>
              </a:defRPr>
            </a:lvl4pPr>
            <a:lvl5pPr marL="1371600" indent="0">
              <a:buNone/>
              <a:defRPr b="0" i="0"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2201963-9980-D047-9903-3F634D37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6757" y="6356351"/>
            <a:ext cx="655243" cy="365125"/>
          </a:xfrm>
          <a:prstGeom prst="rect">
            <a:avLst/>
          </a:prstGeom>
        </p:spPr>
        <p:txBody>
          <a:bodyPr anchor="ctr"/>
          <a:lstStyle>
            <a:lvl1pPr algn="r">
              <a:defRPr sz="750" b="0" i="0">
                <a:latin typeface="Poppins" pitchFamily="2" charset="77"/>
                <a:cs typeface="Poppins" pitchFamily="2" charset="77"/>
              </a:defRPr>
            </a:lvl1pPr>
          </a:lstStyle>
          <a:p>
            <a:fld id="{F556020A-0D54-5046-A8F9-ECDD85EA50A1}" type="slidenum">
              <a:rPr lang="en-NO" smtClean="0"/>
              <a:pPr/>
              <a:t>‹#›</a:t>
            </a:fld>
            <a:endParaRPr lang="en-NO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6213F13-28B8-7A48-A492-2962D1F3410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2000" y="6356350"/>
            <a:ext cx="6183000" cy="367200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750" b="0" i="0">
                <a:latin typeface="Poppins" pitchFamily="2" charset="77"/>
                <a:cs typeface="Poppins" pitchFamily="2" charset="77"/>
              </a:defRPr>
            </a:lvl1pPr>
            <a:lvl2pPr marL="342900" indent="0">
              <a:buFont typeface="Arial" panose="020B0604020202020204" pitchFamily="34" charset="0"/>
              <a:buNone/>
              <a:defRPr/>
            </a:lvl2pPr>
            <a:lvl3pPr marL="685800" indent="0">
              <a:buFont typeface="Arial" panose="020B0604020202020204" pitchFamily="34" charset="0"/>
              <a:buNone/>
              <a:defRPr/>
            </a:lvl3pPr>
            <a:lvl4pPr marL="1028700" indent="0">
              <a:buFont typeface="Arial" panose="020B0604020202020204" pitchFamily="34" charset="0"/>
              <a:buNone/>
              <a:defRPr/>
            </a:lvl4pPr>
            <a:lvl5pPr marL="1371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NO" dirty="0"/>
              <a:t>Click to add footer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8AD5F4B-CE35-9149-A6B4-74B94B73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08257" y="6356351"/>
            <a:ext cx="655243" cy="365125"/>
          </a:xfrm>
          <a:prstGeom prst="rect">
            <a:avLst/>
          </a:prstGeom>
        </p:spPr>
        <p:txBody>
          <a:bodyPr anchor="ctr"/>
          <a:lstStyle>
            <a:lvl1pPr>
              <a:defRPr sz="750" b="0" i="0">
                <a:latin typeface="Poppins" pitchFamily="2" charset="77"/>
                <a:cs typeface="Poppins" pitchFamily="2" charset="77"/>
              </a:defRPr>
            </a:lvl1pPr>
          </a:lstStyle>
          <a:p>
            <a:fld id="{D4F064D5-D16E-8541-B504-1CC02FC6F499}" type="datetimeFigureOut">
              <a:rPr lang="en-NO" smtClean="0"/>
              <a:pPr/>
              <a:t>13/11/2021</a:t>
            </a:fld>
            <a:endParaRPr lang="en-NO" dirty="0"/>
          </a:p>
        </p:txBody>
      </p:sp>
      <p:pic>
        <p:nvPicPr>
          <p:cNvPr id="12" name="Graphic 7">
            <a:extLst>
              <a:ext uri="{FF2B5EF4-FFF2-40B4-BE49-F238E27FC236}">
                <a16:creationId xmlns:a16="http://schemas.microsoft.com/office/drawing/2014/main" id="{3C723FBF-D7F8-8946-AD32-A4E43997AC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1999" y="641425"/>
            <a:ext cx="413514" cy="39513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3589123E-638E-424B-9D77-21901F01FA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3949" y="690764"/>
            <a:ext cx="7498051" cy="3159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600" b="1" i="0">
                <a:solidFill>
                  <a:srgbClr val="5C2483"/>
                </a:solidFill>
                <a:latin typeface="Poppins Black" pitchFamily="2" charset="77"/>
                <a:cs typeface="Poppins Black" pitchFamily="2" charset="77"/>
              </a:defRPr>
            </a:lvl1pPr>
          </a:lstStyle>
          <a:p>
            <a:r>
              <a:rPr lang="en-GB" dirty="0"/>
              <a:t>HEADER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35159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0EA6D-31C3-C24A-8449-0A8CD8C9B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001" y="1498600"/>
            <a:ext cx="397618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latin typeface="Poppins" pitchFamily="2" charset="77"/>
                <a:cs typeface="Poppins" pitchFamily="2" charset="7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94D7F-A710-274A-A65B-BF4F16454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001" y="2415941"/>
            <a:ext cx="3976181" cy="3773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Poppins" pitchFamily="2" charset="77"/>
                <a:cs typeface="Poppins" pitchFamily="2" charset="77"/>
              </a:defRPr>
            </a:lvl1pPr>
            <a:lvl2pPr marL="342900" indent="0">
              <a:buNone/>
              <a:defRPr b="0" i="0">
                <a:latin typeface="Poppins" pitchFamily="2" charset="77"/>
                <a:cs typeface="Poppins" pitchFamily="2" charset="77"/>
              </a:defRPr>
            </a:lvl2pPr>
            <a:lvl3pPr marL="685800" indent="0">
              <a:buNone/>
              <a:defRPr b="0" i="0">
                <a:latin typeface="Poppins" pitchFamily="2" charset="77"/>
                <a:cs typeface="Poppins" pitchFamily="2" charset="77"/>
              </a:defRPr>
            </a:lvl3pPr>
            <a:lvl4pPr marL="1028700" indent="0">
              <a:buNone/>
              <a:defRPr b="0" i="0">
                <a:latin typeface="Poppins" pitchFamily="2" charset="77"/>
                <a:cs typeface="Poppins" pitchFamily="2" charset="77"/>
              </a:defRPr>
            </a:lvl4pPr>
            <a:lvl5pPr marL="1371600" indent="0">
              <a:buNone/>
              <a:defRPr b="0" i="0"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C703B-1087-F242-8CD1-D10E53E41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6106"/>
            <a:ext cx="399285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 i="0">
                <a:latin typeface="Poppins" pitchFamily="2" charset="77"/>
                <a:cs typeface="Poppins" pitchFamily="2" charset="77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C73AE1-6A49-454B-9BE9-0DCA3C1D2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415941"/>
            <a:ext cx="3992850" cy="3773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Poppins" pitchFamily="2" charset="77"/>
                <a:cs typeface="Poppins" pitchFamily="2" charset="77"/>
              </a:defRPr>
            </a:lvl1pPr>
            <a:lvl2pPr marL="342900" indent="0">
              <a:buNone/>
              <a:defRPr b="0" i="0">
                <a:latin typeface="Poppins" pitchFamily="2" charset="77"/>
                <a:cs typeface="Poppins" pitchFamily="2" charset="77"/>
              </a:defRPr>
            </a:lvl2pPr>
            <a:lvl3pPr marL="685800" indent="0">
              <a:buNone/>
              <a:defRPr b="0" i="0">
                <a:latin typeface="Poppins" pitchFamily="2" charset="77"/>
                <a:cs typeface="Poppins" pitchFamily="2" charset="77"/>
              </a:defRPr>
            </a:lvl3pPr>
            <a:lvl4pPr marL="1028700" indent="0">
              <a:buNone/>
              <a:defRPr b="0" i="0">
                <a:latin typeface="Poppins" pitchFamily="2" charset="77"/>
                <a:cs typeface="Poppins" pitchFamily="2" charset="77"/>
              </a:defRPr>
            </a:lvl4pPr>
            <a:lvl5pPr marL="1371600" indent="0">
              <a:buNone/>
              <a:defRPr b="0" i="0"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pic>
        <p:nvPicPr>
          <p:cNvPr id="11" name="Graphic 7">
            <a:extLst>
              <a:ext uri="{FF2B5EF4-FFF2-40B4-BE49-F238E27FC236}">
                <a16:creationId xmlns:a16="http://schemas.microsoft.com/office/drawing/2014/main" id="{FC141CFC-D5B7-E14F-B282-705CA6C82E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1999" y="641425"/>
            <a:ext cx="413514" cy="39513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888F743-14AA-0844-B57A-F683D7EFC7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3949" y="690764"/>
            <a:ext cx="7498051" cy="3159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600" b="1" i="0">
                <a:solidFill>
                  <a:srgbClr val="5C2483"/>
                </a:solidFill>
                <a:latin typeface="Poppins Black" pitchFamily="2" charset="77"/>
                <a:cs typeface="Poppins Black" pitchFamily="2" charset="77"/>
              </a:defRPr>
            </a:lvl1pPr>
          </a:lstStyle>
          <a:p>
            <a:r>
              <a:rPr lang="en-GB" dirty="0"/>
              <a:t>HEADER</a:t>
            </a:r>
            <a:endParaRPr lang="en-NO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51D7A0D-D339-3747-A39C-7EE3C976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6757" y="6356351"/>
            <a:ext cx="655243" cy="365125"/>
          </a:xfrm>
          <a:prstGeom prst="rect">
            <a:avLst/>
          </a:prstGeom>
        </p:spPr>
        <p:txBody>
          <a:bodyPr anchor="ctr"/>
          <a:lstStyle>
            <a:lvl1pPr algn="r">
              <a:defRPr sz="800" b="0" i="0">
                <a:latin typeface="Poppins" pitchFamily="2" charset="77"/>
                <a:cs typeface="Poppins" pitchFamily="2" charset="77"/>
              </a:defRPr>
            </a:lvl1pPr>
          </a:lstStyle>
          <a:p>
            <a:fld id="{F556020A-0D54-5046-A8F9-ECDD85EA50A1}" type="slidenum">
              <a:rPr lang="en-NO" smtClean="0"/>
              <a:pPr/>
              <a:t>‹#›</a:t>
            </a:fld>
            <a:endParaRPr lang="en-NO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D65A834-B4B5-424F-97D1-B24F635FFDD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2000" y="6356350"/>
            <a:ext cx="6183000" cy="367200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800" b="0" i="0">
                <a:latin typeface="Poppins" pitchFamily="2" charset="77"/>
                <a:cs typeface="Poppins" pitchFamily="2" charset="77"/>
              </a:defRPr>
            </a:lvl1pPr>
            <a:lvl2pPr marL="342900" indent="0">
              <a:buFont typeface="Arial" panose="020B0604020202020204" pitchFamily="34" charset="0"/>
              <a:buNone/>
              <a:defRPr/>
            </a:lvl2pPr>
            <a:lvl3pPr marL="685800" indent="0">
              <a:buFont typeface="Arial" panose="020B0604020202020204" pitchFamily="34" charset="0"/>
              <a:buNone/>
              <a:defRPr/>
            </a:lvl3pPr>
            <a:lvl4pPr marL="1028700" indent="0">
              <a:buFont typeface="Arial" panose="020B0604020202020204" pitchFamily="34" charset="0"/>
              <a:buNone/>
              <a:defRPr/>
            </a:lvl4pPr>
            <a:lvl5pPr marL="1371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NO" dirty="0"/>
              <a:t>Click to add footer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BC51843D-BD1B-734D-8154-981ADA8E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08257" y="6356351"/>
            <a:ext cx="655243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latin typeface="Poppins" pitchFamily="2" charset="77"/>
                <a:cs typeface="Poppins" pitchFamily="2" charset="77"/>
              </a:defRPr>
            </a:lvl1pPr>
          </a:lstStyle>
          <a:p>
            <a:fld id="{D4F064D5-D16E-8541-B504-1CC02FC6F499}" type="datetimeFigureOut">
              <a:rPr lang="en-NO" smtClean="0"/>
              <a:pPr/>
              <a:t>13/11/2021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10332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7">
            <a:extLst>
              <a:ext uri="{FF2B5EF4-FFF2-40B4-BE49-F238E27FC236}">
                <a16:creationId xmlns:a16="http://schemas.microsoft.com/office/drawing/2014/main" id="{61FC3F3C-6DB5-7648-A634-216FFA4313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1999" y="641425"/>
            <a:ext cx="413514" cy="39513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36C8D5A-AF94-5A44-A558-ECA219CD4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3949" y="690764"/>
            <a:ext cx="7498051" cy="3159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600" b="1" i="0">
                <a:solidFill>
                  <a:srgbClr val="5C2483"/>
                </a:solidFill>
                <a:latin typeface="Poppins Black" pitchFamily="2" charset="77"/>
                <a:cs typeface="Poppins Black" pitchFamily="2" charset="77"/>
              </a:defRPr>
            </a:lvl1pPr>
          </a:lstStyle>
          <a:p>
            <a:r>
              <a:rPr lang="en-GB" dirty="0"/>
              <a:t>HEADER</a:t>
            </a:r>
            <a:endParaRPr lang="en-NO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0F3AB40-9F25-B24B-9677-5668A531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6757" y="6356351"/>
            <a:ext cx="655243" cy="365125"/>
          </a:xfrm>
          <a:prstGeom prst="rect">
            <a:avLst/>
          </a:prstGeom>
        </p:spPr>
        <p:txBody>
          <a:bodyPr anchor="ctr"/>
          <a:lstStyle>
            <a:lvl1pPr algn="r">
              <a:defRPr sz="800" b="0" i="0">
                <a:latin typeface="Poppins" pitchFamily="2" charset="77"/>
                <a:cs typeface="Poppins" pitchFamily="2" charset="77"/>
              </a:defRPr>
            </a:lvl1pPr>
          </a:lstStyle>
          <a:p>
            <a:fld id="{F556020A-0D54-5046-A8F9-ECDD85EA50A1}" type="slidenum">
              <a:rPr lang="en-NO" smtClean="0"/>
              <a:pPr/>
              <a:t>‹#›</a:t>
            </a:fld>
            <a:endParaRPr lang="en-NO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A3B178-32F9-454F-A8F0-349B87A0099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2000" y="6356350"/>
            <a:ext cx="6183000" cy="367200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800" b="0" i="0">
                <a:latin typeface="Poppins" pitchFamily="2" charset="77"/>
                <a:cs typeface="Poppins" pitchFamily="2" charset="77"/>
              </a:defRPr>
            </a:lvl1pPr>
            <a:lvl2pPr marL="342900" indent="0">
              <a:buFont typeface="Arial" panose="020B0604020202020204" pitchFamily="34" charset="0"/>
              <a:buNone/>
              <a:defRPr/>
            </a:lvl2pPr>
            <a:lvl3pPr marL="685800" indent="0">
              <a:buFont typeface="Arial" panose="020B0604020202020204" pitchFamily="34" charset="0"/>
              <a:buNone/>
              <a:defRPr/>
            </a:lvl3pPr>
            <a:lvl4pPr marL="1028700" indent="0">
              <a:buFont typeface="Arial" panose="020B0604020202020204" pitchFamily="34" charset="0"/>
              <a:buNone/>
              <a:defRPr/>
            </a:lvl4pPr>
            <a:lvl5pPr marL="1371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NO" dirty="0"/>
              <a:t>Click to add footer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D56A49C-73D7-2246-B01A-BF5E604A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08257" y="6356351"/>
            <a:ext cx="655243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latin typeface="Poppins" pitchFamily="2" charset="77"/>
                <a:cs typeface="Poppins" pitchFamily="2" charset="77"/>
              </a:defRPr>
            </a:lvl1pPr>
          </a:lstStyle>
          <a:p>
            <a:fld id="{D4F064D5-D16E-8541-B504-1CC02FC6F499}" type="datetimeFigureOut">
              <a:rPr lang="en-NO" smtClean="0"/>
              <a:pPr/>
              <a:t>13/11/2021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2749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7">
            <a:extLst>
              <a:ext uri="{FF2B5EF4-FFF2-40B4-BE49-F238E27FC236}">
                <a16:creationId xmlns:a16="http://schemas.microsoft.com/office/drawing/2014/main" id="{8B321ADB-DD2C-374F-8922-54E92CC532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1999" y="641425"/>
            <a:ext cx="413513" cy="39513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C0ADF38-0A80-D046-9F38-E094587AA5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3949" y="690764"/>
            <a:ext cx="7498051" cy="3159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600" b="1" i="0">
                <a:solidFill>
                  <a:schemeClr val="bg1"/>
                </a:solidFill>
                <a:latin typeface="Poppins Black" pitchFamily="2" charset="77"/>
                <a:cs typeface="Poppins Black" pitchFamily="2" charset="77"/>
              </a:defRPr>
            </a:lvl1pPr>
          </a:lstStyle>
          <a:p>
            <a:r>
              <a:rPr lang="en-GB" dirty="0"/>
              <a:t>HEADER</a:t>
            </a:r>
            <a:endParaRPr lang="en-NO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30B8B60-5442-D947-B99C-2CA97A7A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6757" y="6356351"/>
            <a:ext cx="655243" cy="365125"/>
          </a:xfrm>
          <a:prstGeom prst="rect">
            <a:avLst/>
          </a:prstGeom>
        </p:spPr>
        <p:txBody>
          <a:bodyPr anchor="ctr"/>
          <a:lstStyle>
            <a:lvl1pPr algn="r">
              <a:defRPr sz="800" b="0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F556020A-0D54-5046-A8F9-ECDD85EA50A1}" type="slidenum">
              <a:rPr lang="en-NO" smtClean="0"/>
              <a:pPr/>
              <a:t>‹#›</a:t>
            </a:fld>
            <a:endParaRPr lang="en-NO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1562DEA-12DE-E840-8807-03B6FE769F0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2000" y="6356350"/>
            <a:ext cx="6183000" cy="367200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800" b="0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  <a:lvl2pPr marL="342900" indent="0">
              <a:buFont typeface="Arial" panose="020B0604020202020204" pitchFamily="34" charset="0"/>
              <a:buNone/>
              <a:defRPr/>
            </a:lvl2pPr>
            <a:lvl3pPr marL="685800" indent="0">
              <a:buFont typeface="Arial" panose="020B0604020202020204" pitchFamily="34" charset="0"/>
              <a:buNone/>
              <a:defRPr/>
            </a:lvl3pPr>
            <a:lvl4pPr marL="1028700" indent="0">
              <a:buFont typeface="Arial" panose="020B0604020202020204" pitchFamily="34" charset="0"/>
              <a:buNone/>
              <a:defRPr/>
            </a:lvl4pPr>
            <a:lvl5pPr marL="1371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NO" dirty="0"/>
              <a:t>Click to add footer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FEEFE638-62F8-F44B-A47A-C5DDA757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08257" y="6356351"/>
            <a:ext cx="655243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D4F064D5-D16E-8541-B504-1CC02FC6F499}" type="datetimeFigureOut">
              <a:rPr lang="en-NO" smtClean="0"/>
              <a:pPr/>
              <a:t>13/11/2021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1257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7">
            <a:extLst>
              <a:ext uri="{FF2B5EF4-FFF2-40B4-BE49-F238E27FC236}">
                <a16:creationId xmlns:a16="http://schemas.microsoft.com/office/drawing/2014/main" id="{C0CBF045-BDD9-2E4E-A3A8-BF0BD39486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1999" y="641425"/>
            <a:ext cx="413514" cy="39513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171EB3-DC67-F64B-AA91-3608AD06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6757" y="6356351"/>
            <a:ext cx="655243" cy="365125"/>
          </a:xfrm>
          <a:prstGeom prst="rect">
            <a:avLst/>
          </a:prstGeom>
        </p:spPr>
        <p:txBody>
          <a:bodyPr anchor="ctr"/>
          <a:lstStyle>
            <a:lvl1pPr algn="r">
              <a:defRPr sz="800" b="0" i="0">
                <a:latin typeface="Poppins" pitchFamily="2" charset="77"/>
                <a:cs typeface="Poppins" pitchFamily="2" charset="77"/>
              </a:defRPr>
            </a:lvl1pPr>
          </a:lstStyle>
          <a:p>
            <a:fld id="{F556020A-0D54-5046-A8F9-ECDD85EA50A1}" type="slidenum">
              <a:rPr lang="en-NO" smtClean="0"/>
              <a:pPr/>
              <a:t>‹#›</a:t>
            </a:fld>
            <a:endParaRPr lang="en-NO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E5B3694-D730-7345-8BE5-B816E74A2F5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2000" y="6356350"/>
            <a:ext cx="6183000" cy="367200"/>
          </a:xfrm>
          <a:prstGeom prst="rect">
            <a:avLst/>
          </a:prstGeo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800" b="0" i="0">
                <a:latin typeface="Poppins" pitchFamily="2" charset="77"/>
                <a:cs typeface="Poppins" pitchFamily="2" charset="77"/>
              </a:defRPr>
            </a:lvl1pPr>
            <a:lvl2pPr marL="342900" indent="0">
              <a:buFont typeface="Arial" panose="020B0604020202020204" pitchFamily="34" charset="0"/>
              <a:buNone/>
              <a:defRPr/>
            </a:lvl2pPr>
            <a:lvl3pPr marL="685800" indent="0">
              <a:buFont typeface="Arial" panose="020B0604020202020204" pitchFamily="34" charset="0"/>
              <a:buNone/>
              <a:defRPr/>
            </a:lvl3pPr>
            <a:lvl4pPr marL="1028700" indent="0">
              <a:buFont typeface="Arial" panose="020B0604020202020204" pitchFamily="34" charset="0"/>
              <a:buNone/>
              <a:defRPr/>
            </a:lvl4pPr>
            <a:lvl5pPr marL="13716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NO" dirty="0"/>
              <a:t>Click to add footer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32FB937-83B1-3E4B-B6C0-E1B8448A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08257" y="6356351"/>
            <a:ext cx="655243" cy="365125"/>
          </a:xfrm>
          <a:prstGeom prst="rect">
            <a:avLst/>
          </a:prstGeom>
        </p:spPr>
        <p:txBody>
          <a:bodyPr anchor="ctr"/>
          <a:lstStyle>
            <a:lvl1pPr>
              <a:defRPr sz="800" b="0" i="0">
                <a:latin typeface="Poppins" pitchFamily="2" charset="77"/>
                <a:cs typeface="Poppins" pitchFamily="2" charset="77"/>
              </a:defRPr>
            </a:lvl1pPr>
          </a:lstStyle>
          <a:p>
            <a:fld id="{D4F064D5-D16E-8541-B504-1CC02FC6F499}" type="datetimeFigureOut">
              <a:rPr lang="en-NO" smtClean="0"/>
              <a:pPr/>
              <a:t>13/11/2021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53317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Purple)">
    <p:bg>
      <p:bgPr>
        <a:solidFill>
          <a:srgbClr val="5C2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BB825FA-F02B-584A-9A0D-166BBB03A7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410620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000" b="1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dirty="0"/>
              <a:t>Add section header</a:t>
            </a:r>
            <a:endParaRPr lang="en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D9563-1D5E-CF46-92D5-29802723F95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3740969"/>
            <a:ext cx="7886700" cy="132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75" b="0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pPr lvl="0"/>
            <a:r>
              <a:rPr lang="en-NO" dirty="0"/>
              <a:t>Add description</a:t>
            </a:r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CC1BD050-D68E-6B4C-A62D-1CAC1D3522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1999" y="641425"/>
            <a:ext cx="413513" cy="39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(Magenta)">
    <p:bg>
      <p:bgPr>
        <a:solidFill>
          <a:srgbClr val="E500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B2AA045-4D40-1640-AC4B-3F025B301F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410620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sz="3000" b="1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dirty="0"/>
              <a:t>Add section header</a:t>
            </a:r>
            <a:endParaRPr lang="en-NO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754AD24-E184-1B4C-922D-C5F057DA407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3740969"/>
            <a:ext cx="7886700" cy="1324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575" b="0" i="0">
                <a:solidFill>
                  <a:schemeClr val="bg1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pPr lvl="0"/>
            <a:r>
              <a:rPr lang="en-NO" dirty="0"/>
              <a:t>Add description</a:t>
            </a:r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6BC1060B-171F-CC45-AC14-8DBB6A750D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21999" y="641425"/>
            <a:ext cx="413513" cy="39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91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39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190B-425F-6045-8807-4A5135F9A0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>
                <a:latin typeface="Lato Black" panose="020F0502020204030203" pitchFamily="34" charset="77"/>
              </a:rPr>
              <a:t>Example new slides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59F2A-F80B-984E-AA9B-A2D1DF57C9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 dirty="0">
              <a:latin typeface="Lato Black" panose="020F0502020204030203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972C8-19FB-7943-A6F1-DF5F6B006D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1F45EC-DE65-DB4E-9753-B5D6E4A8183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7019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D8E5A9-FBCB-FB46-87DD-40ED722D7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NO" dirty="0">
                <a:latin typeface="Lato Black" panose="020F0502020204030203" pitchFamily="34" charset="77"/>
              </a:rPr>
              <a:t>WORKING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4232-7FB1-5A43-A9C0-8CF7048C53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Max. 2-4 items at a time</a:t>
            </a:r>
            <a:r>
              <a:rPr lang="en-NO" baseline="30000" dirty="0"/>
              <a:t>1</a:t>
            </a:r>
          </a:p>
          <a:p>
            <a:endParaRPr lang="en-NO" dirty="0"/>
          </a:p>
          <a:p>
            <a:r>
              <a:rPr lang="en-NO" dirty="0"/>
              <a:t>Attention filters input</a:t>
            </a:r>
          </a:p>
          <a:p>
            <a:endParaRPr lang="en-NO" dirty="0"/>
          </a:p>
          <a:p>
            <a:r>
              <a:rPr lang="en-NO" dirty="0"/>
              <a:t>Consolidation with existing knowledge</a:t>
            </a:r>
          </a:p>
          <a:p>
            <a:endParaRPr lang="en-NO" dirty="0"/>
          </a:p>
          <a:p>
            <a:r>
              <a:rPr lang="en-NO" dirty="0"/>
              <a:t>Discarded if not redirected after 15sec</a:t>
            </a:r>
            <a:r>
              <a:rPr lang="en-NO" baseline="30000" dirty="0"/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2AEF5-C942-EC4F-83AE-00073D923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NO" dirty="0">
                <a:latin typeface="Lato Black" panose="020F0502020204030203" pitchFamily="34" charset="77"/>
              </a:rPr>
              <a:t>COGNITIVE LOAD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DACC70-1FBD-A64B-9443-E91B9F2884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NO" dirty="0"/>
              <a:t>Intrinsic cognitive load</a:t>
            </a:r>
          </a:p>
          <a:p>
            <a:endParaRPr lang="en-NO" dirty="0"/>
          </a:p>
          <a:p>
            <a:r>
              <a:rPr lang="en-NO" dirty="0"/>
              <a:t>Germane cognitive load</a:t>
            </a:r>
            <a:r>
              <a:rPr lang="en-NO" baseline="30000" dirty="0"/>
              <a:t>3</a:t>
            </a:r>
          </a:p>
          <a:p>
            <a:endParaRPr lang="en-NO" dirty="0"/>
          </a:p>
          <a:p>
            <a:r>
              <a:rPr lang="en-NO" dirty="0"/>
              <a:t>Extraneous cognitive load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CC10E45-FAB2-3340-8C8B-8AEB0F7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latin typeface="Lato Black" panose="020F0502020204030203" pitchFamily="34" charset="77"/>
              </a:rPr>
              <a:t>COGNITIVE LOAD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EB1E1C-FB48-0D4D-A1BE-4E8C6AF6CBF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2000" y="6255868"/>
            <a:ext cx="6183000" cy="367200"/>
          </a:xfrm>
        </p:spPr>
        <p:txBody>
          <a:bodyPr/>
          <a:lstStyle/>
          <a:p>
            <a:pPr>
              <a:lnSpc>
                <a:spcPts val="1160"/>
              </a:lnSpc>
            </a:pPr>
            <a:r>
              <a:rPr lang="en-NO" dirty="0"/>
              <a:t>1. Wolfolk (2014), p. 322</a:t>
            </a:r>
            <a:br>
              <a:rPr lang="en-NO" dirty="0"/>
            </a:br>
            <a:r>
              <a:rPr lang="en-NO" dirty="0"/>
              <a:t>2. Guyan (2013)</a:t>
            </a:r>
            <a:br>
              <a:rPr lang="en-NO" dirty="0"/>
            </a:br>
            <a:r>
              <a:rPr lang="en-NO" dirty="0"/>
              <a:t>3. Clark (2014)</a:t>
            </a:r>
          </a:p>
        </p:txBody>
      </p:sp>
    </p:spTree>
    <p:extLst>
      <p:ext uri="{BB962C8B-B14F-4D97-AF65-F5344CB8AC3E}">
        <p14:creationId xmlns:p14="http://schemas.microsoft.com/office/powerpoint/2010/main" val="352353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D515A-C559-4D4E-BB9C-AF4AF16F5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is some statement or a question</a:t>
            </a:r>
            <a:r>
              <a:rPr lang="en-GB" baseline="30000" dirty="0"/>
              <a:t>1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r>
              <a:rPr lang="en-GB" dirty="0"/>
              <a:t>Here’s a second longer statement that requires two lines instead of one</a:t>
            </a:r>
            <a:r>
              <a:rPr lang="en-GB" baseline="30000" dirty="0"/>
              <a:t>2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r>
              <a:rPr lang="en-GB" dirty="0"/>
              <a:t>This is the third and last statement, but it’s still unbalanced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D09D3-D8EB-4C48-AFD5-A2D3A5D8AD2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1. Smith et al, 2014</a:t>
            </a:r>
          </a:p>
          <a:p>
            <a:r>
              <a:rPr lang="en-GB" dirty="0"/>
              <a:t>2. Jones &amp; Jones, 2019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49E82A09-FD7F-0B45-A3D3-AB61589F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9" y="690764"/>
            <a:ext cx="7498051" cy="315911"/>
          </a:xfrm>
        </p:spPr>
        <p:txBody>
          <a:bodyPr/>
          <a:lstStyle/>
          <a:p>
            <a:r>
              <a:rPr lang="en-NO" dirty="0">
                <a:latin typeface="Lato Black" panose="020F0502020204030203" pitchFamily="34" charset="77"/>
              </a:rPr>
              <a:t>WHY PEOPLE USE ICONS</a:t>
            </a:r>
          </a:p>
        </p:txBody>
      </p:sp>
    </p:spTree>
    <p:extLst>
      <p:ext uri="{BB962C8B-B14F-4D97-AF65-F5344CB8AC3E}">
        <p14:creationId xmlns:p14="http://schemas.microsoft.com/office/powerpoint/2010/main" val="66649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D552-4329-BB4B-9EBC-836FC0B3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Cognitive load is the amount of mental resources used in </a:t>
            </a:r>
            <a:r>
              <a:rPr lang="en-NO" b="1" dirty="0"/>
              <a:t>working memory</a:t>
            </a:r>
            <a:r>
              <a:rPr lang="en-NO" dirty="0"/>
              <a:t> to perform various tasks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79490-5549-0847-A653-CE69EFEC254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F83FED5A-3690-C34B-BCF5-00E9D73D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49" y="690764"/>
            <a:ext cx="7498051" cy="315911"/>
          </a:xfrm>
        </p:spPr>
        <p:txBody>
          <a:bodyPr/>
          <a:lstStyle/>
          <a:p>
            <a:r>
              <a:rPr lang="en-NO" dirty="0">
                <a:latin typeface="Lato Black" panose="020F0502020204030203" pitchFamily="34" charset="77"/>
              </a:rPr>
              <a:t>COGNITIVE LOAD</a:t>
            </a:r>
          </a:p>
        </p:txBody>
      </p:sp>
    </p:spTree>
    <p:extLst>
      <p:ext uri="{BB962C8B-B14F-4D97-AF65-F5344CB8AC3E}">
        <p14:creationId xmlns:p14="http://schemas.microsoft.com/office/powerpoint/2010/main" val="344704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D8E5A9-FBCB-FB46-87DD-40ED722D7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en-NO" dirty="0">
                <a:latin typeface="Lato Black" panose="020F0502020204030203" pitchFamily="34" charset="77"/>
              </a:rPr>
              <a:t>WORKING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4232-7FB1-5A43-A9C0-8CF7048C53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Max. 2-4 items at a time</a:t>
            </a:r>
            <a:r>
              <a:rPr lang="en-NO" baseline="30000" dirty="0"/>
              <a:t>1</a:t>
            </a:r>
          </a:p>
          <a:p>
            <a:endParaRPr lang="en-NO" dirty="0"/>
          </a:p>
          <a:p>
            <a:r>
              <a:rPr lang="en-NO" dirty="0"/>
              <a:t>Attention filters input</a:t>
            </a:r>
          </a:p>
          <a:p>
            <a:endParaRPr lang="en-NO" dirty="0"/>
          </a:p>
          <a:p>
            <a:r>
              <a:rPr lang="en-NO" dirty="0"/>
              <a:t>Consolidation with existing knowledge</a:t>
            </a:r>
          </a:p>
          <a:p>
            <a:endParaRPr lang="en-NO" dirty="0"/>
          </a:p>
          <a:p>
            <a:r>
              <a:rPr lang="en-NO" dirty="0"/>
              <a:t>Discarded if not redirected after 15sec</a:t>
            </a:r>
            <a:r>
              <a:rPr lang="en-NO" baseline="30000" dirty="0"/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2AEF5-C942-EC4F-83AE-00073D923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r>
              <a:rPr lang="en-NO" dirty="0">
                <a:latin typeface="Lato Black" panose="020F0502020204030203" pitchFamily="34" charset="77"/>
              </a:rPr>
              <a:t>COGNITIVE LOAD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DACC70-1FBD-A64B-9443-E91B9F2884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NO" dirty="0"/>
              <a:t>Intrinsic cognitive load</a:t>
            </a:r>
          </a:p>
          <a:p>
            <a:endParaRPr lang="en-NO" dirty="0"/>
          </a:p>
          <a:p>
            <a:r>
              <a:rPr lang="en-NO" dirty="0"/>
              <a:t>Germane cognitive load</a:t>
            </a:r>
            <a:r>
              <a:rPr lang="en-NO" baseline="30000" dirty="0"/>
              <a:t>3</a:t>
            </a:r>
          </a:p>
          <a:p>
            <a:endParaRPr lang="en-NO" dirty="0"/>
          </a:p>
          <a:p>
            <a:r>
              <a:rPr lang="en-NO" dirty="0"/>
              <a:t>Extraneous cognitive load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CC10E45-FAB2-3340-8C8B-8AEB0F70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latin typeface="Lato Black" panose="020F0502020204030203" pitchFamily="34" charset="77"/>
              </a:rPr>
              <a:t>COGNITIVE LOAD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EB1E1C-FB48-0D4D-A1BE-4E8C6AF6CBF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2000" y="6255868"/>
            <a:ext cx="6183000" cy="367200"/>
          </a:xfrm>
        </p:spPr>
        <p:txBody>
          <a:bodyPr/>
          <a:lstStyle/>
          <a:p>
            <a:pPr>
              <a:lnSpc>
                <a:spcPts val="1160"/>
              </a:lnSpc>
            </a:pPr>
            <a:r>
              <a:rPr lang="en-NO" dirty="0"/>
              <a:t>1. Wolfolk (2014), p. 322</a:t>
            </a:r>
            <a:br>
              <a:rPr lang="en-NO" dirty="0"/>
            </a:br>
            <a:r>
              <a:rPr lang="en-NO" dirty="0"/>
              <a:t>2. Guyan (2013)</a:t>
            </a:r>
            <a:br>
              <a:rPr lang="en-NO" dirty="0"/>
            </a:br>
            <a:r>
              <a:rPr lang="en-NO" dirty="0"/>
              <a:t>3. Clark (2014)</a:t>
            </a:r>
          </a:p>
        </p:txBody>
      </p:sp>
    </p:spTree>
    <p:extLst>
      <p:ext uri="{BB962C8B-B14F-4D97-AF65-F5344CB8AC3E}">
        <p14:creationId xmlns:p14="http://schemas.microsoft.com/office/powerpoint/2010/main" val="304435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2AC75C2-3A8D-C24E-AB53-31DC1705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”Intrinsic load + germane load + extraneous </a:t>
            </a:r>
            <a:br>
              <a:rPr lang="en-NO" dirty="0"/>
            </a:br>
            <a:r>
              <a:rPr lang="en-NO" dirty="0"/>
              <a:t>load &lt; working memory”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7DC7F-A987-774F-9251-C58C6C99408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NO" dirty="0"/>
              <a:t>Guyan, 2013</a:t>
            </a:r>
          </a:p>
        </p:txBody>
      </p:sp>
    </p:spTree>
    <p:extLst>
      <p:ext uri="{BB962C8B-B14F-4D97-AF65-F5344CB8AC3E}">
        <p14:creationId xmlns:p14="http://schemas.microsoft.com/office/powerpoint/2010/main" val="3097276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MENT_4x3" id="{C6C0460E-AC8E-2049-A90B-16BFF6E6B755}" vid="{27B6B472-8AA3-6541-B4D0-01959A4E45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</TotalTime>
  <Words>203</Words>
  <Application>Microsoft Macintosh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Fira Code</vt:lpstr>
      <vt:lpstr>Gill Sans MT</vt:lpstr>
      <vt:lpstr>InputMono</vt:lpstr>
      <vt:lpstr>Lato Black</vt:lpstr>
      <vt:lpstr>Poppins</vt:lpstr>
      <vt:lpstr>Poppins Black</vt:lpstr>
      <vt:lpstr>Office Theme</vt:lpstr>
      <vt:lpstr>Example new slides</vt:lpstr>
      <vt:lpstr>COGNITIVE LOAD</vt:lpstr>
      <vt:lpstr>WHY PEOPLE USE ICONS</vt:lpstr>
      <vt:lpstr>COGNITIVE LOAD</vt:lpstr>
      <vt:lpstr>COGNITIVE LOAD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Daniël Roelfs</dc:creator>
  <cp:lastModifiedBy>Daniël Roelfs</cp:lastModifiedBy>
  <cp:revision>20</cp:revision>
  <dcterms:created xsi:type="dcterms:W3CDTF">2021-11-13T08:39:36Z</dcterms:created>
  <dcterms:modified xsi:type="dcterms:W3CDTF">2021-11-13T18:25:45Z</dcterms:modified>
</cp:coreProperties>
</file>