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2" r:id="rId3"/>
  </p:sldIdLst>
  <p:sldSz cx="9144000" cy="6858000" type="screen4x3"/>
  <p:notesSz cx="6858000" cy="9144000"/>
  <p:defaultTextStyle>
    <a:defPPr>
      <a:defRPr lang="nb-NO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46" userDrawn="1">
          <p15:clr>
            <a:srgbClr val="A4A3A4"/>
          </p15:clr>
        </p15:guide>
        <p15:guide id="4" orient="horz" pos="3819" userDrawn="1">
          <p15:clr>
            <a:srgbClr val="A4A3A4"/>
          </p15:clr>
        </p15:guide>
        <p15:guide id="5" orient="horz" pos="73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pos="5363" userDrawn="1">
          <p15:clr>
            <a:srgbClr val="A4A3A4"/>
          </p15:clr>
        </p15:guide>
        <p15:guide id="8" pos="3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1370"/>
    <a:srgbClr val="D8DFAE"/>
    <a:srgbClr val="3EA785"/>
    <a:srgbClr val="855A96"/>
    <a:srgbClr val="006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iddels stil 1 - aks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ddels stil 1 - aks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iddels stil 1 - aks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iddels stil 1 - aks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iddels stil 1 - aks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ddels stil 1 - aks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281"/>
  </p:normalViewPr>
  <p:slideViewPr>
    <p:cSldViewPr snapToGrid="0" snapToObjects="1" showGuides="1">
      <p:cViewPr varScale="1">
        <p:scale>
          <a:sx n="127" d="100"/>
          <a:sy n="127" d="100"/>
        </p:scale>
        <p:origin x="1760" y="176"/>
      </p:cViewPr>
      <p:guideLst>
        <p:guide pos="2880"/>
        <p:guide orient="horz" pos="2146"/>
        <p:guide orient="horz" pos="3819"/>
        <p:guide orient="horz" pos="737"/>
        <p:guide orient="horz" pos="1026"/>
        <p:guide pos="5363"/>
        <p:guide pos="3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432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489397" y="528035"/>
            <a:ext cx="3538449" cy="2445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/>
            </a:lvl1pPr>
          </a:lstStyle>
          <a:p>
            <a:endParaRPr lang="nb-NO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5142685" y="8649004"/>
            <a:ext cx="1202584" cy="2259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fld id="{79B46F88-9F84-0749-A9EF-AB78A96D5526}" type="datetime1">
              <a:rPr lang="nb-NO" sz="900" smtClean="0">
                <a:latin typeface="Arial" charset="0"/>
                <a:ea typeface="Arial" charset="0"/>
                <a:cs typeface="Arial" charset="0"/>
              </a:rPr>
              <a:t>13.11.2021</a:t>
            </a:fld>
            <a:endParaRPr lang="nb-NO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489397" y="8649004"/>
            <a:ext cx="4653288" cy="2259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endParaRPr lang="nb-NO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6422543" y="8649004"/>
            <a:ext cx="433869" cy="22939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C97DF734-C432-4544-B31B-E1C93589B043}" type="slidenum">
              <a:rPr lang="nb-NO" sz="900" smtClean="0"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nb-NO" sz="9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Bild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112" y="395536"/>
            <a:ext cx="1927939" cy="487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112151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685799" y="592404"/>
            <a:ext cx="3989232" cy="167275"/>
          </a:xfrm>
          <a:prstGeom prst="rect">
            <a:avLst/>
          </a:prstGeom>
          <a:noFill/>
        </p:spPr>
        <p:txBody>
          <a:bodyPr vert="horz" lIns="0" tIns="0" rIns="0" bIns="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862963" y="8680360"/>
            <a:ext cx="1309236" cy="257577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>
              <a:defRPr sz="900">
                <a:latin typeface="Arial"/>
                <a:cs typeface="Arial"/>
              </a:defRPr>
            </a:lvl1pPr>
          </a:lstStyle>
          <a:p>
            <a:fld id="{4A114D37-45D4-2745-B314-3FFB341A923C}" type="datetime1">
              <a:rPr lang="en-GB" smtClean="0"/>
              <a:pPr/>
              <a:t>13/11/2021</a:t>
            </a:fld>
            <a:endParaRPr lang="en-GB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685799" y="8685214"/>
            <a:ext cx="4177163" cy="252724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l">
              <a:defRPr sz="900"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6284890" y="8685214"/>
            <a:ext cx="571522" cy="252723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l">
              <a:defRPr sz="900">
                <a:latin typeface="Arial"/>
                <a:cs typeface="Arial"/>
              </a:defRPr>
            </a:lvl1pPr>
          </a:lstStyle>
          <a:p>
            <a:fld id="{E17747EF-E64D-7848-A5FE-D6E885B48FC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62" y="408026"/>
            <a:ext cx="1555205" cy="392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914606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orside_med samarbeidspartner logo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-1" y="2810657"/>
            <a:ext cx="9144001" cy="3252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noProof="0" dirty="0">
              <a:ln>
                <a:noFill/>
              </a:ln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626401" y="3408784"/>
            <a:ext cx="6888951" cy="772437"/>
          </a:xfrm>
        </p:spPr>
        <p:txBody>
          <a:bodyPr rIns="0"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626401" y="4350414"/>
            <a:ext cx="6888951" cy="911380"/>
          </a:xfrm>
        </p:spPr>
        <p:txBody>
          <a:bodyPr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13" name="Bil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1" y="785714"/>
            <a:ext cx="3326130" cy="842010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41" y="0"/>
            <a:ext cx="3416531" cy="306324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23472" y="6226426"/>
            <a:ext cx="8097053" cy="454274"/>
            <a:chOff x="187920" y="6226426"/>
            <a:chExt cx="8097053" cy="454274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1835" r="22580"/>
            <a:stretch/>
          </p:blipFill>
          <p:spPr>
            <a:xfrm>
              <a:off x="3475402" y="6235959"/>
              <a:ext cx="1726521" cy="402336"/>
            </a:xfrm>
            <a:prstGeom prst="rect">
              <a:avLst/>
            </a:prstGeom>
          </p:spPr>
        </p:pic>
        <p:pic>
          <p:nvPicPr>
            <p:cNvPr id="9" name="Bilde 8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567" y="6226426"/>
              <a:ext cx="602406" cy="454274"/>
            </a:xfrm>
            <a:prstGeom prst="rect">
              <a:avLst/>
            </a:prstGeom>
          </p:spPr>
        </p:pic>
        <p:pic>
          <p:nvPicPr>
            <p:cNvPr id="11" name="Bilde 1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675" y="6296260"/>
              <a:ext cx="1352890" cy="291975"/>
            </a:xfrm>
            <a:prstGeom prst="rect">
              <a:avLst/>
            </a:prstGeom>
          </p:spPr>
        </p:pic>
        <p:pic>
          <p:nvPicPr>
            <p:cNvPr id="12" name="Bilde 11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0" y="6388371"/>
              <a:ext cx="1490918" cy="128486"/>
            </a:xfrm>
            <a:prstGeom prst="rect">
              <a:avLst/>
            </a:prstGeom>
          </p:spPr>
        </p:pic>
        <p:pic>
          <p:nvPicPr>
            <p:cNvPr id="17" name="Bilde 16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760" y="6290419"/>
              <a:ext cx="2036970" cy="3505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65127"/>
            <a:ext cx="7886700" cy="801688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9842" y="1628775"/>
            <a:ext cx="3868340" cy="548368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629842" y="2392141"/>
            <a:ext cx="3868340" cy="3670523"/>
          </a:xfrm>
        </p:spPr>
        <p:txBody>
          <a:bodyPr/>
          <a:lstStyle>
            <a:lvl5pPr marL="2057298" marR="0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29152" y="1628775"/>
            <a:ext cx="3887391" cy="548368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 hasCustomPrompt="1"/>
          </p:nvPr>
        </p:nvSpPr>
        <p:spPr>
          <a:xfrm>
            <a:off x="4629152" y="2392141"/>
            <a:ext cx="3887391" cy="3670523"/>
          </a:xfrm>
        </p:spPr>
        <p:txBody>
          <a:bodyPr/>
          <a:lstStyle>
            <a:lvl5pPr marL="2057298" marR="0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50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81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med 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0463"/>
            <a:ext cx="9144000" cy="5013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8603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med innhol og et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3" y="365127"/>
            <a:ext cx="3885008" cy="800287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bilde 5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"/>
            <a:ext cx="4572000" cy="61742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8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628775"/>
            <a:ext cx="3886200" cy="4433888"/>
          </a:xfrm>
        </p:spPr>
        <p:txBody>
          <a:bodyPr/>
          <a:lstStyle>
            <a:lvl5pPr marL="2057298" marR="0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med to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0463"/>
            <a:ext cx="4572000" cy="5013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7" name="Plassholder for bilde 5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160463"/>
            <a:ext cx="4572000" cy="5013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9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med fi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0466"/>
            <a:ext cx="4572000" cy="2513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8" name="Plassholder for bilde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673787"/>
            <a:ext cx="4572000" cy="25004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9" name="Plassholder for bilde 5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1160466"/>
            <a:ext cx="4572000" cy="2513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10" name="Plassholder for bilde 5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673787"/>
            <a:ext cx="4572000" cy="25004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3807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9144000" cy="61742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8430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74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 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 userDrawn="1"/>
        </p:nvSpPr>
        <p:spPr>
          <a:xfrm>
            <a:off x="1619249" y="3949637"/>
            <a:ext cx="6894514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NORMENT</a:t>
            </a:r>
            <a:b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Oslo University Hospital HF</a:t>
            </a:r>
          </a:p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Division of Mental Health and Addiction</a:t>
            </a:r>
          </a:p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Psychosis Research Unit/TOP</a:t>
            </a:r>
          </a:p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Ullevål Hospital, building 49</a:t>
            </a:r>
          </a:p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P.O. Box 4956 Nydalen</a:t>
            </a:r>
          </a:p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N-0424 Oslo</a:t>
            </a:r>
          </a:p>
          <a:p>
            <a:r>
              <a:rPr lang="en-GB" sz="1600" b="0" i="0" kern="12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Norway</a:t>
            </a:r>
          </a:p>
        </p:txBody>
      </p:sp>
      <p:pic>
        <p:nvPicPr>
          <p:cNvPr id="6" name="Bil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1" y="785714"/>
            <a:ext cx="3326130" cy="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orside_l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-1" y="2810656"/>
            <a:ext cx="9144001" cy="4047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noProof="0" dirty="0">
              <a:ln>
                <a:noFill/>
              </a:ln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626401" y="3408784"/>
            <a:ext cx="6888951" cy="772437"/>
          </a:xfrm>
        </p:spPr>
        <p:txBody>
          <a:bodyPr rIns="0"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626401" y="4350414"/>
            <a:ext cx="6888951" cy="911380"/>
          </a:xfrm>
        </p:spPr>
        <p:txBody>
          <a:bodyPr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7" name="Bil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1" y="785714"/>
            <a:ext cx="3326130" cy="84201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41" y="0"/>
            <a:ext cx="3416531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killeark_ros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28650" y="4162503"/>
            <a:ext cx="7886700" cy="77243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629843" y="5151283"/>
            <a:ext cx="7885509" cy="9113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4625" y="-1"/>
            <a:ext cx="4991793" cy="16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killeark_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28650" y="4162503"/>
            <a:ext cx="7886700" cy="77243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629843" y="5151283"/>
            <a:ext cx="7885509" cy="9113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4625" y="-1"/>
            <a:ext cx="4991793" cy="16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killeark_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28650" y="4162503"/>
            <a:ext cx="7886700" cy="77243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629843" y="5151283"/>
            <a:ext cx="7885509" cy="9113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4625" y="-1"/>
            <a:ext cx="4991793" cy="16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killeark_grøn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28650" y="4162503"/>
            <a:ext cx="7886700" cy="77243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629843" y="5151283"/>
            <a:ext cx="7885509" cy="9113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4625" y="-1"/>
            <a:ext cx="4991793" cy="16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killeark_lyse grøn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28650" y="4162503"/>
            <a:ext cx="7886700" cy="77243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add title</a:t>
            </a:r>
            <a:endParaRPr lang="en-GB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629843" y="5151283"/>
            <a:ext cx="7885509" cy="91138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8404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4625" y="-1"/>
            <a:ext cx="4991793" cy="16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marL="2057298" marR="0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  <a:p>
            <a:pPr lvl="3"/>
            <a:r>
              <a:rPr lang="en-GB" noProof="0" dirty="0"/>
              <a:t>Forth</a:t>
            </a:r>
          </a:p>
          <a:p>
            <a:pPr marL="2057298" marR="0" lvl="4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noProof="0" dirty="0" err="1"/>
              <a:t>Fith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627630" y="6404661"/>
            <a:ext cx="325601" cy="239659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7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628775"/>
            <a:ext cx="3886200" cy="4433888"/>
          </a:xfrm>
        </p:spPr>
        <p:txBody>
          <a:bodyPr/>
          <a:lstStyle>
            <a:lvl5pPr marL="2057298" marR="0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628775"/>
            <a:ext cx="3886200" cy="4433888"/>
          </a:xfrm>
        </p:spPr>
        <p:txBody>
          <a:bodyPr/>
          <a:lstStyle>
            <a:lvl5pPr marL="2057298" marR="0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746913" y="6404661"/>
            <a:ext cx="1768439" cy="239659"/>
          </a:xfrm>
          <a:prstGeom prst="rect">
            <a:avLst/>
          </a:prstGeo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83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5509" cy="8002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9843" y="1628775"/>
            <a:ext cx="7885509" cy="4433888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</a:t>
            </a:r>
          </a:p>
          <a:p>
            <a:pPr lvl="2"/>
            <a:r>
              <a:rPr lang="en-GB" noProof="0" dirty="0"/>
              <a:t>Third</a:t>
            </a:r>
          </a:p>
          <a:p>
            <a:pPr lvl="3"/>
            <a:r>
              <a:rPr lang="en-GB" noProof="0" dirty="0"/>
              <a:t>Forth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66272" y="6404661"/>
            <a:ext cx="6149079" cy="2396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355" y="6404661"/>
            <a:ext cx="325601" cy="2396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91F10A9C-6975-7440-93FD-B27ED63DD5D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0" y="6175375"/>
            <a:ext cx="9144000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" y="6312680"/>
            <a:ext cx="1532340" cy="3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68" r:id="rId3"/>
    <p:sldLayoutId id="2147483671" r:id="rId4"/>
    <p:sldLayoutId id="2147483672" r:id="rId5"/>
    <p:sldLayoutId id="2147483673" r:id="rId6"/>
    <p:sldLayoutId id="2147483674" r:id="rId7"/>
    <p:sldLayoutId id="2147483650" r:id="rId8"/>
    <p:sldLayoutId id="2147483652" r:id="rId9"/>
    <p:sldLayoutId id="2147483653" r:id="rId10"/>
    <p:sldLayoutId id="2147483654" r:id="rId11"/>
    <p:sldLayoutId id="2147483662" r:id="rId12"/>
    <p:sldLayoutId id="2147483677" r:id="rId13"/>
    <p:sldLayoutId id="2147483663" r:id="rId14"/>
    <p:sldLayoutId id="2147483664" r:id="rId15"/>
    <p:sldLayoutId id="2147483655" r:id="rId16"/>
    <p:sldLayoutId id="2147483658" r:id="rId17"/>
    <p:sldLayoutId id="2147483678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20" userDrawn="1">
          <p15:clr>
            <a:srgbClr val="F26B43"/>
          </p15:clr>
        </p15:guide>
        <p15:guide id="4" pos="5363" userDrawn="1">
          <p15:clr>
            <a:srgbClr val="F26B43"/>
          </p15:clr>
        </p15:guide>
        <p15:guide id="5" orient="horz" pos="1027" userDrawn="1">
          <p15:clr>
            <a:srgbClr val="F26B43"/>
          </p15:clr>
        </p15:guide>
        <p15:guide id="6" orient="horz" pos="229" userDrawn="1">
          <p15:clr>
            <a:srgbClr val="F26B43"/>
          </p15:clr>
        </p15:guide>
        <p15:guide id="7" orient="horz" pos="735" userDrawn="1">
          <p15:clr>
            <a:srgbClr val="F26B43"/>
          </p15:clr>
        </p15:guide>
        <p15:guide id="8" pos="3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 old slides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7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people use icons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is some statement or a question (Smith et al, 2014)</a:t>
            </a:r>
          </a:p>
          <a:p>
            <a:endParaRPr lang="en-GB" dirty="0"/>
          </a:p>
          <a:p>
            <a:r>
              <a:rPr lang="en-GB" dirty="0"/>
              <a:t>Here’s a second longer statement that requires two lines instead of one (Jones &amp; Jones, 2019)</a:t>
            </a:r>
          </a:p>
          <a:p>
            <a:endParaRPr lang="en-GB" dirty="0"/>
          </a:p>
          <a:p>
            <a:r>
              <a:rPr lang="en-GB" dirty="0"/>
              <a:t>This is the third and last statement, but it’s still unbalanced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9AD7-BE7F-4848-BC1E-26D27C118EE2}" type="datetime1">
              <a:rPr lang="en-GB" noProof="0" smtClean="0"/>
              <a:t>13/11/2021</a:t>
            </a:fld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0A9C-6975-7440-93FD-B27ED63DD5D4}" type="slidenum">
              <a:rPr lang="en-GB" noProof="0" smtClean="0"/>
              <a:t>2</a:t>
            </a:fld>
            <a:endParaRPr lang="en-GB" noProof="0" dirty="0"/>
          </a:p>
        </p:txBody>
      </p:sp>
      <p:pic>
        <p:nvPicPr>
          <p:cNvPr id="1028" name="Picture 4" descr="Train Your Brain. Brain Vector Cartoon Flat Stock Vector - Illustration of  creativity, cute: 101174581">
            <a:extLst>
              <a:ext uri="{FF2B5EF4-FFF2-40B4-BE49-F238E27FC236}">
                <a16:creationId xmlns:a16="http://schemas.microsoft.com/office/drawing/2014/main" id="{A39477EC-EEFB-2144-8244-326B6BD3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31" y="3791641"/>
            <a:ext cx="3092763" cy="23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RMET Powerpointmal">
  <a:themeElements>
    <a:clrScheme name="NORMENT">
      <a:dk1>
        <a:srgbClr val="384044"/>
      </a:dk1>
      <a:lt1>
        <a:srgbClr val="FFFFFF"/>
      </a:lt1>
      <a:dk2>
        <a:srgbClr val="384044"/>
      </a:dk2>
      <a:lt2>
        <a:srgbClr val="BBBEC2"/>
      </a:lt2>
      <a:accent1>
        <a:srgbClr val="5C2483"/>
      </a:accent1>
      <a:accent2>
        <a:srgbClr val="E5007C"/>
      </a:accent2>
      <a:accent3>
        <a:srgbClr val="374044"/>
      </a:accent3>
      <a:accent4>
        <a:srgbClr val="0081C9"/>
      </a:accent4>
      <a:accent5>
        <a:srgbClr val="20A695"/>
      </a:accent5>
      <a:accent6>
        <a:srgbClr val="D3D800"/>
      </a:accent6>
      <a:hlink>
        <a:srgbClr val="384044"/>
      </a:hlink>
      <a:folHlink>
        <a:srgbClr val="5C248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4-3 NORMENT 2019.potx" id="{EFC69E09-CF2D-4B4B-9761-7BFF8E69C367}" vid="{BA2E0AB6-3DA0-4AE5-804D-E73AD8E6B0AA}"/>
    </a:ext>
  </a:extLst>
</a:theme>
</file>

<file path=ppt/theme/theme2.xml><?xml version="1.0" encoding="utf-8"?>
<a:theme xmlns:a="http://schemas.openxmlformats.org/drawingml/2006/main" name="Office-tema">
  <a:themeElements>
    <a:clrScheme name="NORMENT">
      <a:dk1>
        <a:srgbClr val="384044"/>
      </a:dk1>
      <a:lt1>
        <a:srgbClr val="FFFFFF"/>
      </a:lt1>
      <a:dk2>
        <a:srgbClr val="384044"/>
      </a:dk2>
      <a:lt2>
        <a:srgbClr val="BBBEC2"/>
      </a:lt2>
      <a:accent1>
        <a:srgbClr val="5C2483"/>
      </a:accent1>
      <a:accent2>
        <a:srgbClr val="E5007C"/>
      </a:accent2>
      <a:accent3>
        <a:srgbClr val="374044"/>
      </a:accent3>
      <a:accent4>
        <a:srgbClr val="0081C9"/>
      </a:accent4>
      <a:accent5>
        <a:srgbClr val="20A695"/>
      </a:accent5>
      <a:accent6>
        <a:srgbClr val="D3D800"/>
      </a:accent6>
      <a:hlink>
        <a:srgbClr val="384044"/>
      </a:hlink>
      <a:folHlink>
        <a:srgbClr val="5C24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NORMENT">
      <a:dk1>
        <a:srgbClr val="384044"/>
      </a:dk1>
      <a:lt1>
        <a:srgbClr val="FFFFFF"/>
      </a:lt1>
      <a:dk2>
        <a:srgbClr val="384044"/>
      </a:dk2>
      <a:lt2>
        <a:srgbClr val="BBBEC2"/>
      </a:lt2>
      <a:accent1>
        <a:srgbClr val="5C2483"/>
      </a:accent1>
      <a:accent2>
        <a:srgbClr val="E5007C"/>
      </a:accent2>
      <a:accent3>
        <a:srgbClr val="374044"/>
      </a:accent3>
      <a:accent4>
        <a:srgbClr val="0081C9"/>
      </a:accent4>
      <a:accent5>
        <a:srgbClr val="20A695"/>
      </a:accent5>
      <a:accent6>
        <a:srgbClr val="D3D800"/>
      </a:accent6>
      <a:hlink>
        <a:srgbClr val="384044"/>
      </a:hlink>
      <a:folHlink>
        <a:srgbClr val="5C24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NORMET Powerpointmal</Template>
  <TotalTime>5</TotalTime>
  <Words>54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NORMET Powerpointmal</vt:lpstr>
      <vt:lpstr>Example old slides</vt:lpstr>
      <vt:lpstr>Why people use 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old slides</dc:title>
  <dc:creator>Daniël Roelfs</dc:creator>
  <cp:lastModifiedBy>Daniël Roelfs</cp:lastModifiedBy>
  <cp:revision>1</cp:revision>
  <cp:lastPrinted>2021-11-13T09:25:28Z</cp:lastPrinted>
  <dcterms:created xsi:type="dcterms:W3CDTF">2021-11-13T09:24:07Z</dcterms:created>
  <dcterms:modified xsi:type="dcterms:W3CDTF">2021-11-13T09:29:43Z</dcterms:modified>
</cp:coreProperties>
</file>