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7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A8B-370D-CF4D-83B9-78D485CA68AC}" type="datetimeFigureOut">
              <a:rPr lang="en-NO" smtClean="0"/>
              <a:t>29/07/2021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5087-02F7-F543-A1D3-A1566C323BD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918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A8B-370D-CF4D-83B9-78D485CA68AC}" type="datetimeFigureOut">
              <a:rPr lang="en-NO" smtClean="0"/>
              <a:t>29/07/2021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5087-02F7-F543-A1D3-A1566C323BD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8498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A8B-370D-CF4D-83B9-78D485CA68AC}" type="datetimeFigureOut">
              <a:rPr lang="en-NO" smtClean="0"/>
              <a:t>29/07/2021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5087-02F7-F543-A1D3-A1566C323BD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1414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A8B-370D-CF4D-83B9-78D485CA68AC}" type="datetimeFigureOut">
              <a:rPr lang="en-NO" smtClean="0"/>
              <a:t>29/07/2021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5087-02F7-F543-A1D3-A1566C323BD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3878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A8B-370D-CF4D-83B9-78D485CA68AC}" type="datetimeFigureOut">
              <a:rPr lang="en-NO" smtClean="0"/>
              <a:t>29/07/2021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5087-02F7-F543-A1D3-A1566C323BD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1994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A8B-370D-CF4D-83B9-78D485CA68AC}" type="datetimeFigureOut">
              <a:rPr lang="en-NO" smtClean="0"/>
              <a:t>29/07/2021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5087-02F7-F543-A1D3-A1566C323BD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287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A8B-370D-CF4D-83B9-78D485CA68AC}" type="datetimeFigureOut">
              <a:rPr lang="en-NO" smtClean="0"/>
              <a:t>29/07/2021</a:t>
            </a:fld>
            <a:endParaRPr lang="en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5087-02F7-F543-A1D3-A1566C323BD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982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A8B-370D-CF4D-83B9-78D485CA68AC}" type="datetimeFigureOut">
              <a:rPr lang="en-NO" smtClean="0"/>
              <a:t>29/07/2021</a:t>
            </a:fld>
            <a:endParaRPr lang="en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5087-02F7-F543-A1D3-A1566C323BD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933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A8B-370D-CF4D-83B9-78D485CA68AC}" type="datetimeFigureOut">
              <a:rPr lang="en-NO" smtClean="0"/>
              <a:t>29/07/2021</a:t>
            </a:fld>
            <a:endParaRPr lang="en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5087-02F7-F543-A1D3-A1566C323BD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8530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A8B-370D-CF4D-83B9-78D485CA68AC}" type="datetimeFigureOut">
              <a:rPr lang="en-NO" smtClean="0"/>
              <a:t>29/07/2021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5087-02F7-F543-A1D3-A1566C323BD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1454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21A8B-370D-CF4D-83B9-78D485CA68AC}" type="datetimeFigureOut">
              <a:rPr lang="en-NO" smtClean="0"/>
              <a:t>29/07/2021</a:t>
            </a:fld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05087-02F7-F543-A1D3-A1566C323BD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5129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1A8B-370D-CF4D-83B9-78D485CA68AC}" type="datetimeFigureOut">
              <a:rPr lang="en-NO" smtClean="0"/>
              <a:t>29/07/2021</a:t>
            </a:fld>
            <a:endParaRPr lang="en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05087-02F7-F543-A1D3-A1566C323BDB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473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7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F1CE-71EA-2049-A272-4EC48E92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O" b="1" dirty="0">
                <a:solidFill>
                  <a:srgbClr val="FFFF00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E3B4-9B49-7A47-987C-41F1955E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O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are usually remembered better when presented visually rather than aurally (Smith 1985; Jones, Ragalooshian, and Bosner, 1992)</a:t>
            </a:r>
          </a:p>
          <a:p>
            <a:r>
              <a:rPr lang="en-NO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imagery is helpful in encoding words into memory (Rork and Wendel, 1972; Rosenkrantz and Guildenstern, 1997)</a:t>
            </a:r>
          </a:p>
          <a:p>
            <a:pPr lvl="1">
              <a:buFont typeface="System Font Regular"/>
              <a:buChar char="-"/>
            </a:pPr>
            <a:r>
              <a:rPr lang="en-NO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studies always used visual presentation of words</a:t>
            </a:r>
          </a:p>
        </p:txBody>
      </p:sp>
    </p:spTree>
    <p:extLst>
      <p:ext uri="{BB962C8B-B14F-4D97-AF65-F5344CB8AC3E}">
        <p14:creationId xmlns:p14="http://schemas.microsoft.com/office/powerpoint/2010/main" val="276521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7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F1CE-71EA-2049-A272-4EC48E92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O" b="1" dirty="0">
                <a:solidFill>
                  <a:srgbClr val="FFFF00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Methods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E3B4-9B49-7A47-987C-41F1955E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O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</a:p>
          <a:p>
            <a:pPr lvl="1">
              <a:buFont typeface="System Font Regular"/>
              <a:buChar char="-"/>
            </a:pPr>
            <a:r>
              <a:rPr lang="en-NO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#1: visualizability of word (high visual imagery, low visual imagery)</a:t>
            </a:r>
          </a:p>
          <a:p>
            <a:pPr lvl="2">
              <a:buFont typeface="Wingdings" pitchFamily="2" charset="2"/>
              <a:buChar char="§"/>
            </a:pPr>
            <a:r>
              <a:rPr lang="en-NO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within subjects</a:t>
            </a:r>
          </a:p>
          <a:p>
            <a:pPr lvl="1">
              <a:buFont typeface="System Font Regular"/>
              <a:buChar char="-"/>
            </a:pPr>
            <a:r>
              <a:rPr lang="en-NO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#2: modality of word presentation (visual, auditory)</a:t>
            </a:r>
          </a:p>
          <a:p>
            <a:pPr lvl="2">
              <a:buFont typeface="Wingdings" pitchFamily="2" charset="2"/>
              <a:buChar char="§"/>
            </a:pPr>
            <a:r>
              <a:rPr lang="en-NO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subjects</a:t>
            </a:r>
          </a:p>
          <a:p>
            <a:pPr lvl="1">
              <a:buFont typeface="System Font Regular"/>
              <a:buChar char="-"/>
            </a:pPr>
            <a:r>
              <a:rPr lang="en-NO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DV: number of words correctly recalled</a:t>
            </a:r>
          </a:p>
        </p:txBody>
      </p:sp>
    </p:spTree>
    <p:extLst>
      <p:ext uri="{BB962C8B-B14F-4D97-AF65-F5344CB8AC3E}">
        <p14:creationId xmlns:p14="http://schemas.microsoft.com/office/powerpoint/2010/main" val="43325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7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F1CE-71EA-2049-A272-4EC48E92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O" b="1" dirty="0">
                <a:solidFill>
                  <a:srgbClr val="FFFF00"/>
                </a:solidFill>
                <a:latin typeface="Comic Sans MS" panose="030F0902030302020204" pitchFamily="66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9099C-C168-BE42-93FE-2A2DE7F8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06" y="1690689"/>
            <a:ext cx="6745791" cy="48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7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102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System Font Regular</vt:lpstr>
      <vt:lpstr>Times New Roman</vt:lpstr>
      <vt:lpstr>Wingdings</vt:lpstr>
      <vt:lpstr>Office Theme</vt:lpstr>
      <vt:lpstr>Introduction</vt:lpstr>
      <vt:lpstr>Methods (cont.)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(cont.)</dc:title>
  <dc:creator>Daniël Roelfs</dc:creator>
  <cp:lastModifiedBy>Daniël Roelfs</cp:lastModifiedBy>
  <cp:revision>3</cp:revision>
  <dcterms:created xsi:type="dcterms:W3CDTF">2021-07-29T09:52:27Z</dcterms:created>
  <dcterms:modified xsi:type="dcterms:W3CDTF">2021-07-29T11:18:47Z</dcterms:modified>
</cp:coreProperties>
</file>