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4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DD45-D575-44B0-9B8F-B5437798A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C68AB-5ABC-4656-A676-521308D18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A5D1C-F77E-4134-B236-48BD92DE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EF9-8E55-4C50-9905-158FE60A84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B505-94A4-42DA-AAB8-5D3B5241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28A4-18A1-4FBD-A160-499B31D6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47F6-77D3-46C7-BA0D-C5E0E507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75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B9A9-871E-4A96-8139-96E6B47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3A3CF-E3DA-49A0-BAFE-DF4276A9B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64A8-D2BC-4500-BEA7-37843107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EF9-8E55-4C50-9905-158FE60A84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D990-CA7A-4FB9-9FB8-BD75428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C7B5-1391-4EBD-BBDC-C72DD5DB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47F6-77D3-46C7-BA0D-C5E0E507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47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6609B-D2B9-4A9A-ADED-DE094A07C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1CE70-E2FF-41E2-9363-59B6FB2B7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80823-8D87-448A-9AA0-08AEEC5E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EF9-8E55-4C50-9905-158FE60A84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6A44-AE3B-4C8E-8448-E5B8B570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6DF6-A93C-4CF8-AB77-3827BEDE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47F6-77D3-46C7-BA0D-C5E0E507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6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74B9-4751-4A41-891E-451FB067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2006-E784-4AB0-AB3C-4B7DD3B2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4FDBD-4B38-4392-89F3-A208F33E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EF9-8E55-4C50-9905-158FE60A84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A792E-DA8F-4AE9-8470-C2942C36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B810B-3D7E-45F9-87BA-FADA587D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47F6-77D3-46C7-BA0D-C5E0E507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8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BEBC-8867-4271-9278-053E142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9BEE2-3BCA-4868-877B-6B3A20BBA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C5E95-DBD1-4B7D-8F8D-FFE1765F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EF9-8E55-4C50-9905-158FE60A84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B4FB-7B26-4F5F-A938-95959D60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AFF3-4EC8-4B44-A617-8E0D5879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47F6-77D3-46C7-BA0D-C5E0E507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09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42A4-FF15-4DFF-9D56-9FE8636A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98A1-B97F-4A55-919C-0CFDA10AB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A6AE7-B134-4D2E-9416-50E949B46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BE9A2-D8FB-488E-BD97-EF6029F1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EF9-8E55-4C50-9905-158FE60A84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7610F-CAE0-4977-AB9E-0E80685E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E9CF7-C3E2-4279-92CB-02C0BCA7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47F6-77D3-46C7-BA0D-C5E0E507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8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7073-1A59-4425-B580-6861C62A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A980-0B88-4383-9DAB-A030C482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AB1D1-2D55-4EBB-B64F-C606FD114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B7E34-BD69-44FF-842F-65C252B96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9A6C2-E4A5-4772-8484-FF7FEFA16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B062D-8B6C-4297-B616-316FDA9E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EF9-8E55-4C50-9905-158FE60A84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436C0-3EF8-4529-9D41-D2CC054A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64E79-B3D0-459E-BB88-A6E3CAAA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47F6-77D3-46C7-BA0D-C5E0E507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5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94B0-F3A3-41B4-A551-FBCCB6CB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87EFD-63EF-41D4-87E5-FDDB6F64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EF9-8E55-4C50-9905-158FE60A84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E3456-3D4F-412F-97F7-A7151A63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C105E-501A-47C1-800F-CF4BCEA7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47F6-77D3-46C7-BA0D-C5E0E507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5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8CD50-A22E-462A-9DCC-ACC40A7E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EF9-8E55-4C50-9905-158FE60A84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51903-F6D3-492D-AFA6-1039DAF6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4C7AF-4DF1-4649-8657-DEC5C676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47F6-77D3-46C7-BA0D-C5E0E507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69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404A-D88A-407B-B8FB-3BB57FC9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AA38-AD12-4CD8-B954-4D0271F0C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E14A9-3CD6-48FF-8042-C3E90B55E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7208C-D498-470A-8325-9FB629AD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EF9-8E55-4C50-9905-158FE60A84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7D8B-EF23-4692-814F-997E3E33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D9D36-EA8E-4956-A1FB-A1E6EB10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47F6-77D3-46C7-BA0D-C5E0E507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29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93A1-DD55-4C92-99C9-152118BA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8BF93-238F-46AF-957F-7638E4F87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BCCE3-8C88-48A8-92A8-2710A4FF5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EFE00-869A-428A-9EEA-7D2FDE54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EF9-8E55-4C50-9905-158FE60A84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B1A07-ED96-49D7-BB39-7F8A9D8D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FC208-C0F7-49F0-942B-0EDACD2A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47F6-77D3-46C7-BA0D-C5E0E507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6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CFB8A-6F38-4EF3-88ED-8536CFF0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5731C-EE2C-4BBC-9888-358B1CED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CEEE7-BCEE-4F17-8331-3B8769B10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6EF9-8E55-4C50-9905-158FE60A84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A3C39-0C84-4C72-8D36-07B8BC77C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F3C5-AC8A-4902-8ED1-7D4514DCA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347F6-77D3-46C7-BA0D-C5E0E507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23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36.svg"/><Relationship Id="rId21" Type="http://schemas.openxmlformats.org/officeDocument/2006/relationships/image" Target="../media/image18.svg"/><Relationship Id="rId34" Type="http://schemas.openxmlformats.org/officeDocument/2006/relationships/image" Target="../media/image31.png"/><Relationship Id="rId42" Type="http://schemas.openxmlformats.org/officeDocument/2006/relationships/image" Target="../media/image39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svg"/><Relationship Id="rId41" Type="http://schemas.openxmlformats.org/officeDocument/2006/relationships/image" Target="../media/image3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2.sv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svg"/><Relationship Id="rId40" Type="http://schemas.openxmlformats.org/officeDocument/2006/relationships/image" Target="../media/image37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23" Type="http://schemas.openxmlformats.org/officeDocument/2006/relationships/image" Target="../media/image20.sv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41.png"/><Relationship Id="rId19" Type="http://schemas.openxmlformats.org/officeDocument/2006/relationships/image" Target="../media/image16.svg"/><Relationship Id="rId31" Type="http://schemas.openxmlformats.org/officeDocument/2006/relationships/image" Target="../media/image2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svg"/><Relationship Id="rId30" Type="http://schemas.openxmlformats.org/officeDocument/2006/relationships/image" Target="../media/image27.png"/><Relationship Id="rId35" Type="http://schemas.openxmlformats.org/officeDocument/2006/relationships/image" Target="../media/image32.svg"/><Relationship Id="rId43" Type="http://schemas.openxmlformats.org/officeDocument/2006/relationships/image" Target="../media/image40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2.svg"/><Relationship Id="rId33" Type="http://schemas.openxmlformats.org/officeDocument/2006/relationships/image" Target="../media/image30.svg"/><Relationship Id="rId38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 descr="Alien Face with solid fill">
            <a:extLst>
              <a:ext uri="{FF2B5EF4-FFF2-40B4-BE49-F238E27FC236}">
                <a16:creationId xmlns:a16="http://schemas.microsoft.com/office/drawing/2014/main" id="{230D7FD4-F154-4BBC-8AC1-E9B2FDB14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729480" y="1019975"/>
            <a:ext cx="4186930" cy="4186930"/>
          </a:xfrm>
          <a:prstGeom prst="rect">
            <a:avLst/>
          </a:prstGeom>
        </p:spPr>
      </p:pic>
      <p:pic>
        <p:nvPicPr>
          <p:cNvPr id="27" name="Graphic 26" descr="Bone with solid fill">
            <a:extLst>
              <a:ext uri="{FF2B5EF4-FFF2-40B4-BE49-F238E27FC236}">
                <a16:creationId xmlns:a16="http://schemas.microsoft.com/office/drawing/2014/main" id="{E086EE5D-7A3E-4AFB-AFCD-93686462F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96313" y="-3914192"/>
            <a:ext cx="3684900" cy="3684900"/>
          </a:xfrm>
          <a:prstGeom prst="rect">
            <a:avLst/>
          </a:prstGeom>
        </p:spPr>
      </p:pic>
      <p:pic>
        <p:nvPicPr>
          <p:cNvPr id="29" name="Graphic 28" descr="Bongo outline">
            <a:extLst>
              <a:ext uri="{FF2B5EF4-FFF2-40B4-BE49-F238E27FC236}">
                <a16:creationId xmlns:a16="http://schemas.microsoft.com/office/drawing/2014/main" id="{6E71963D-4112-43A1-95AE-D39F74F5E0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822109" y="7256404"/>
            <a:ext cx="3273833" cy="3273833"/>
          </a:xfrm>
          <a:prstGeom prst="rect">
            <a:avLst/>
          </a:prstGeom>
        </p:spPr>
      </p:pic>
      <p:pic>
        <p:nvPicPr>
          <p:cNvPr id="31" name="Graphic 30" descr="Bow with solid fill">
            <a:extLst>
              <a:ext uri="{FF2B5EF4-FFF2-40B4-BE49-F238E27FC236}">
                <a16:creationId xmlns:a16="http://schemas.microsoft.com/office/drawing/2014/main" id="{655D6B3E-84EF-4663-A212-EE4F7A971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6400778" y="-5044262"/>
            <a:ext cx="4186930" cy="4186930"/>
          </a:xfrm>
          <a:prstGeom prst="rect">
            <a:avLst/>
          </a:prstGeom>
        </p:spPr>
      </p:pic>
      <p:pic>
        <p:nvPicPr>
          <p:cNvPr id="35" name="Graphic 34" descr="Banana Peel with solid fill">
            <a:extLst>
              <a:ext uri="{FF2B5EF4-FFF2-40B4-BE49-F238E27FC236}">
                <a16:creationId xmlns:a16="http://schemas.microsoft.com/office/drawing/2014/main" id="{B25D3128-BA61-4162-87AB-32FAF23059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71563" y="-4499532"/>
            <a:ext cx="3898382" cy="3898382"/>
          </a:xfrm>
          <a:prstGeom prst="rect">
            <a:avLst/>
          </a:prstGeom>
        </p:spPr>
      </p:pic>
      <p:pic>
        <p:nvPicPr>
          <p:cNvPr id="37" name="Graphic 36" descr="Bell with solid fill">
            <a:extLst>
              <a:ext uri="{FF2B5EF4-FFF2-40B4-BE49-F238E27FC236}">
                <a16:creationId xmlns:a16="http://schemas.microsoft.com/office/drawing/2014/main" id="{4AEDB7F8-B832-4DE8-91EE-733DDCD020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899489" y="7126190"/>
            <a:ext cx="3534260" cy="3534260"/>
          </a:xfrm>
          <a:prstGeom prst="rect">
            <a:avLst/>
          </a:prstGeom>
        </p:spPr>
      </p:pic>
      <p:pic>
        <p:nvPicPr>
          <p:cNvPr id="39" name="Graphic 38" descr="Boomerang with solid fill">
            <a:extLst>
              <a:ext uri="{FF2B5EF4-FFF2-40B4-BE49-F238E27FC236}">
                <a16:creationId xmlns:a16="http://schemas.microsoft.com/office/drawing/2014/main" id="{07A2DFC3-CF71-4B77-8F4F-691D90C565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465219" y="941760"/>
            <a:ext cx="3715655" cy="3715655"/>
          </a:xfrm>
          <a:prstGeom prst="rect">
            <a:avLst/>
          </a:prstGeom>
        </p:spPr>
      </p:pic>
      <p:pic>
        <p:nvPicPr>
          <p:cNvPr id="41" name="Graphic 40" descr="Camel with solid fill">
            <a:extLst>
              <a:ext uri="{FF2B5EF4-FFF2-40B4-BE49-F238E27FC236}">
                <a16:creationId xmlns:a16="http://schemas.microsoft.com/office/drawing/2014/main" id="{5C38E5A1-1DCF-42C2-AEC8-010287A709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5152812" y="-4516404"/>
            <a:ext cx="4125015" cy="4125015"/>
          </a:xfrm>
          <a:prstGeom prst="rect">
            <a:avLst/>
          </a:prstGeom>
        </p:spPr>
      </p:pic>
      <p:pic>
        <p:nvPicPr>
          <p:cNvPr id="43" name="Graphic 42" descr="Camera with solid fill">
            <a:extLst>
              <a:ext uri="{FF2B5EF4-FFF2-40B4-BE49-F238E27FC236}">
                <a16:creationId xmlns:a16="http://schemas.microsoft.com/office/drawing/2014/main" id="{A37B7B16-8AB4-4871-9F88-619130B1D9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371048" y="1081503"/>
            <a:ext cx="4125402" cy="4125402"/>
          </a:xfrm>
          <a:prstGeom prst="rect">
            <a:avLst/>
          </a:prstGeom>
        </p:spPr>
      </p:pic>
      <p:pic>
        <p:nvPicPr>
          <p:cNvPr id="45" name="Graphic 44" descr="Candy with solid fill">
            <a:extLst>
              <a:ext uri="{FF2B5EF4-FFF2-40B4-BE49-F238E27FC236}">
                <a16:creationId xmlns:a16="http://schemas.microsoft.com/office/drawing/2014/main" id="{6C8E5927-58F9-4210-BC9D-E9828E52710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53733" y="7672576"/>
            <a:ext cx="4125402" cy="4125402"/>
          </a:xfrm>
          <a:prstGeom prst="rect">
            <a:avLst/>
          </a:prstGeom>
        </p:spPr>
      </p:pic>
      <p:pic>
        <p:nvPicPr>
          <p:cNvPr id="47" name="Graphic 46" descr="Caterpillar with solid fill">
            <a:extLst>
              <a:ext uri="{FF2B5EF4-FFF2-40B4-BE49-F238E27FC236}">
                <a16:creationId xmlns:a16="http://schemas.microsoft.com/office/drawing/2014/main" id="{BAA7775A-B758-4289-A1BC-81305CF804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87221" y="7850341"/>
            <a:ext cx="3947637" cy="3947637"/>
          </a:xfrm>
          <a:prstGeom prst="rect">
            <a:avLst/>
          </a:prstGeom>
        </p:spPr>
      </p:pic>
      <p:pic>
        <p:nvPicPr>
          <p:cNvPr id="49" name="Graphic 48" descr="Cathedral with solid fill">
            <a:extLst>
              <a:ext uri="{FF2B5EF4-FFF2-40B4-BE49-F238E27FC236}">
                <a16:creationId xmlns:a16="http://schemas.microsoft.com/office/drawing/2014/main" id="{C4C45A10-B818-4BFB-B97A-C0E5A824322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5496104" y="7256404"/>
            <a:ext cx="2858515" cy="2858515"/>
          </a:xfrm>
          <a:prstGeom prst="rect">
            <a:avLst/>
          </a:prstGeom>
        </p:spPr>
      </p:pic>
      <p:pic>
        <p:nvPicPr>
          <p:cNvPr id="51" name="Graphic 50" descr="Champagne with solid fill">
            <a:extLst>
              <a:ext uri="{FF2B5EF4-FFF2-40B4-BE49-F238E27FC236}">
                <a16:creationId xmlns:a16="http://schemas.microsoft.com/office/drawing/2014/main" id="{BACC58AC-F5B5-4C8D-A6BF-102BB7D8C37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520754" y="1705684"/>
            <a:ext cx="3600711" cy="3600711"/>
          </a:xfrm>
          <a:prstGeom prst="rect">
            <a:avLst/>
          </a:prstGeom>
        </p:spPr>
      </p:pic>
      <p:pic>
        <p:nvPicPr>
          <p:cNvPr id="53" name="Graphic 52" descr="Convertible outline">
            <a:extLst>
              <a:ext uri="{FF2B5EF4-FFF2-40B4-BE49-F238E27FC236}">
                <a16:creationId xmlns:a16="http://schemas.microsoft.com/office/drawing/2014/main" id="{4812A97F-BFB5-43F5-A154-40524AA9984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6226614" y="1452290"/>
            <a:ext cx="3136310" cy="3136310"/>
          </a:xfrm>
          <a:prstGeom prst="rect">
            <a:avLst/>
          </a:prstGeom>
        </p:spPr>
      </p:pic>
      <p:pic>
        <p:nvPicPr>
          <p:cNvPr id="55" name="Graphic 54" descr="Crown with solid fill">
            <a:extLst>
              <a:ext uri="{FF2B5EF4-FFF2-40B4-BE49-F238E27FC236}">
                <a16:creationId xmlns:a16="http://schemas.microsoft.com/office/drawing/2014/main" id="{544A5980-016C-453D-B2DD-98117CAD5AC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467640" y="-5609681"/>
            <a:ext cx="4125402" cy="4125402"/>
          </a:xfrm>
          <a:prstGeom prst="rect">
            <a:avLst/>
          </a:prstGeom>
        </p:spPr>
      </p:pic>
      <p:pic>
        <p:nvPicPr>
          <p:cNvPr id="57" name="Graphic 56" descr="Deciduous tree with solid fill">
            <a:extLst>
              <a:ext uri="{FF2B5EF4-FFF2-40B4-BE49-F238E27FC236}">
                <a16:creationId xmlns:a16="http://schemas.microsoft.com/office/drawing/2014/main" id="{46F521F0-5CD3-448D-A09B-FF527051B1C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028797" y="7367921"/>
            <a:ext cx="3947637" cy="3947637"/>
          </a:xfrm>
          <a:prstGeom prst="rect">
            <a:avLst/>
          </a:prstGeom>
        </p:spPr>
      </p:pic>
      <p:pic>
        <p:nvPicPr>
          <p:cNvPr id="59" name="Graphic 58" descr="DNA with solid fill">
            <a:extLst>
              <a:ext uri="{FF2B5EF4-FFF2-40B4-BE49-F238E27FC236}">
                <a16:creationId xmlns:a16="http://schemas.microsoft.com/office/drawing/2014/main" id="{15F5D17A-81B2-4114-B61F-AC88514F3A4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92331" y="-5308366"/>
            <a:ext cx="3600711" cy="3600711"/>
          </a:xfrm>
          <a:prstGeom prst="rect">
            <a:avLst/>
          </a:prstGeom>
        </p:spPr>
      </p:pic>
      <p:pic>
        <p:nvPicPr>
          <p:cNvPr id="61" name="Graphic 60" descr="Fire with solid fill">
            <a:extLst>
              <a:ext uri="{FF2B5EF4-FFF2-40B4-BE49-F238E27FC236}">
                <a16:creationId xmlns:a16="http://schemas.microsoft.com/office/drawing/2014/main" id="{E811EB7E-9940-495A-BDEE-AF08E224B95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107239" y="6989048"/>
            <a:ext cx="4326510" cy="4326510"/>
          </a:xfrm>
          <a:prstGeom prst="rect">
            <a:avLst/>
          </a:prstGeom>
        </p:spPr>
      </p:pic>
      <p:pic>
        <p:nvPicPr>
          <p:cNvPr id="63" name="Graphic 62" descr="Grapes with solid fill">
            <a:extLst>
              <a:ext uri="{FF2B5EF4-FFF2-40B4-BE49-F238E27FC236}">
                <a16:creationId xmlns:a16="http://schemas.microsoft.com/office/drawing/2014/main" id="{3958E3EF-DDD3-4F94-B076-808927887B7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-6656641" y="6535048"/>
            <a:ext cx="4125402" cy="4125402"/>
          </a:xfrm>
          <a:prstGeom prst="rect">
            <a:avLst/>
          </a:prstGeom>
        </p:spPr>
      </p:pic>
      <p:pic>
        <p:nvPicPr>
          <p:cNvPr id="1025" name="Graphic 1024" descr="Guitar with solid fill">
            <a:extLst>
              <a:ext uri="{FF2B5EF4-FFF2-40B4-BE49-F238E27FC236}">
                <a16:creationId xmlns:a16="http://schemas.microsoft.com/office/drawing/2014/main" id="{FEFB8C24-4105-49F0-8FCB-A77B43D86AC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6601633" y="470811"/>
            <a:ext cx="3594600" cy="35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 descr="Alien Face with solid fill">
            <a:extLst>
              <a:ext uri="{FF2B5EF4-FFF2-40B4-BE49-F238E27FC236}">
                <a16:creationId xmlns:a16="http://schemas.microsoft.com/office/drawing/2014/main" id="{230D7FD4-F154-4BBC-8AC1-E9B2FDB14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831" y="-20381"/>
            <a:ext cx="1578419" cy="1578419"/>
          </a:xfrm>
          <a:prstGeom prst="rect">
            <a:avLst/>
          </a:prstGeom>
        </p:spPr>
      </p:pic>
      <p:pic>
        <p:nvPicPr>
          <p:cNvPr id="27" name="Graphic 26" descr="Bone with solid fill">
            <a:extLst>
              <a:ext uri="{FF2B5EF4-FFF2-40B4-BE49-F238E27FC236}">
                <a16:creationId xmlns:a16="http://schemas.microsoft.com/office/drawing/2014/main" id="{E086EE5D-7A3E-4AFB-AFCD-93686462F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69" y="3368860"/>
            <a:ext cx="914400" cy="914400"/>
          </a:xfrm>
          <a:prstGeom prst="rect">
            <a:avLst/>
          </a:prstGeom>
        </p:spPr>
      </p:pic>
      <p:pic>
        <p:nvPicPr>
          <p:cNvPr id="29" name="Graphic 28" descr="Bongo outline">
            <a:extLst>
              <a:ext uri="{FF2B5EF4-FFF2-40B4-BE49-F238E27FC236}">
                <a16:creationId xmlns:a16="http://schemas.microsoft.com/office/drawing/2014/main" id="{6E71963D-4112-43A1-95AE-D39F74F5E0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6809" y="723666"/>
            <a:ext cx="1542000" cy="1542000"/>
          </a:xfrm>
          <a:prstGeom prst="rect">
            <a:avLst/>
          </a:prstGeom>
        </p:spPr>
      </p:pic>
      <p:pic>
        <p:nvPicPr>
          <p:cNvPr id="31" name="Graphic 30" descr="Bow with solid fill">
            <a:extLst>
              <a:ext uri="{FF2B5EF4-FFF2-40B4-BE49-F238E27FC236}">
                <a16:creationId xmlns:a16="http://schemas.microsoft.com/office/drawing/2014/main" id="{655D6B3E-84EF-4663-A212-EE4F7A971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4966" y="1506637"/>
            <a:ext cx="914400" cy="914400"/>
          </a:xfrm>
          <a:prstGeom prst="rect">
            <a:avLst/>
          </a:prstGeom>
        </p:spPr>
      </p:pic>
      <p:pic>
        <p:nvPicPr>
          <p:cNvPr id="33" name="Graphic 32" descr="Apple with solid fill">
            <a:extLst>
              <a:ext uri="{FF2B5EF4-FFF2-40B4-BE49-F238E27FC236}">
                <a16:creationId xmlns:a16="http://schemas.microsoft.com/office/drawing/2014/main" id="{F0311AD7-F967-455C-9F36-8706C9F900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3542" y="643638"/>
            <a:ext cx="914400" cy="914400"/>
          </a:xfrm>
          <a:prstGeom prst="rect">
            <a:avLst/>
          </a:prstGeom>
        </p:spPr>
      </p:pic>
      <p:pic>
        <p:nvPicPr>
          <p:cNvPr id="35" name="Graphic 34" descr="Banana Peel with solid fill">
            <a:extLst>
              <a:ext uri="{FF2B5EF4-FFF2-40B4-BE49-F238E27FC236}">
                <a16:creationId xmlns:a16="http://schemas.microsoft.com/office/drawing/2014/main" id="{B25D3128-BA61-4162-87AB-32FAF2305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65747" y="239795"/>
            <a:ext cx="914400" cy="914400"/>
          </a:xfrm>
          <a:prstGeom prst="rect">
            <a:avLst/>
          </a:prstGeom>
        </p:spPr>
      </p:pic>
      <p:pic>
        <p:nvPicPr>
          <p:cNvPr id="37" name="Graphic 36" descr="Bell with solid fill">
            <a:extLst>
              <a:ext uri="{FF2B5EF4-FFF2-40B4-BE49-F238E27FC236}">
                <a16:creationId xmlns:a16="http://schemas.microsoft.com/office/drawing/2014/main" id="{4AEDB7F8-B832-4DE8-91EE-733DDCD020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13271" y="266466"/>
            <a:ext cx="914400" cy="914400"/>
          </a:xfrm>
          <a:prstGeom prst="rect">
            <a:avLst/>
          </a:prstGeom>
        </p:spPr>
      </p:pic>
      <p:pic>
        <p:nvPicPr>
          <p:cNvPr id="39" name="Graphic 38" descr="Boomerang with solid fill">
            <a:extLst>
              <a:ext uri="{FF2B5EF4-FFF2-40B4-BE49-F238E27FC236}">
                <a16:creationId xmlns:a16="http://schemas.microsoft.com/office/drawing/2014/main" id="{07A2DFC3-CF71-4B77-8F4F-691D90C565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64864" y="5153596"/>
            <a:ext cx="1305607" cy="1305607"/>
          </a:xfrm>
          <a:prstGeom prst="rect">
            <a:avLst/>
          </a:prstGeom>
        </p:spPr>
      </p:pic>
      <p:pic>
        <p:nvPicPr>
          <p:cNvPr id="41" name="Graphic 40" descr="Camel with solid fill">
            <a:extLst>
              <a:ext uri="{FF2B5EF4-FFF2-40B4-BE49-F238E27FC236}">
                <a16:creationId xmlns:a16="http://schemas.microsoft.com/office/drawing/2014/main" id="{5C38E5A1-1DCF-42C2-AEC8-010287A709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51402" y="3878633"/>
            <a:ext cx="914400" cy="914400"/>
          </a:xfrm>
          <a:prstGeom prst="rect">
            <a:avLst/>
          </a:prstGeom>
        </p:spPr>
      </p:pic>
      <p:pic>
        <p:nvPicPr>
          <p:cNvPr id="43" name="Graphic 42" descr="Camera with solid fill">
            <a:extLst>
              <a:ext uri="{FF2B5EF4-FFF2-40B4-BE49-F238E27FC236}">
                <a16:creationId xmlns:a16="http://schemas.microsoft.com/office/drawing/2014/main" id="{A37B7B16-8AB4-4871-9F88-619130B1D9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36121" y="4225107"/>
            <a:ext cx="2304190" cy="2304190"/>
          </a:xfrm>
          <a:prstGeom prst="rect">
            <a:avLst/>
          </a:prstGeom>
        </p:spPr>
      </p:pic>
      <p:pic>
        <p:nvPicPr>
          <p:cNvPr id="45" name="Graphic 44" descr="Candy with solid fill">
            <a:extLst>
              <a:ext uri="{FF2B5EF4-FFF2-40B4-BE49-F238E27FC236}">
                <a16:creationId xmlns:a16="http://schemas.microsoft.com/office/drawing/2014/main" id="{6C8E5927-58F9-4210-BC9D-E9828E52710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1259" y="4987297"/>
            <a:ext cx="1542000" cy="1542000"/>
          </a:xfrm>
          <a:prstGeom prst="rect">
            <a:avLst/>
          </a:prstGeom>
        </p:spPr>
      </p:pic>
      <p:pic>
        <p:nvPicPr>
          <p:cNvPr id="47" name="Graphic 46" descr="Caterpillar with solid fill">
            <a:extLst>
              <a:ext uri="{FF2B5EF4-FFF2-40B4-BE49-F238E27FC236}">
                <a16:creationId xmlns:a16="http://schemas.microsoft.com/office/drawing/2014/main" id="{BAA7775A-B758-4289-A1BC-81305CF804C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56811" y="665313"/>
            <a:ext cx="3738693" cy="3738693"/>
          </a:xfrm>
          <a:prstGeom prst="rect">
            <a:avLst/>
          </a:prstGeom>
        </p:spPr>
      </p:pic>
      <p:pic>
        <p:nvPicPr>
          <p:cNvPr id="49" name="Graphic 48" descr="Cathedral with solid fill">
            <a:extLst>
              <a:ext uri="{FF2B5EF4-FFF2-40B4-BE49-F238E27FC236}">
                <a16:creationId xmlns:a16="http://schemas.microsoft.com/office/drawing/2014/main" id="{C4C45A10-B818-4BFB-B97A-C0E5A824322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929227" y="4743855"/>
            <a:ext cx="1903689" cy="1903689"/>
          </a:xfrm>
          <a:prstGeom prst="rect">
            <a:avLst/>
          </a:prstGeom>
        </p:spPr>
      </p:pic>
      <p:pic>
        <p:nvPicPr>
          <p:cNvPr id="51" name="Graphic 50" descr="Champagne with solid fill">
            <a:extLst>
              <a:ext uri="{FF2B5EF4-FFF2-40B4-BE49-F238E27FC236}">
                <a16:creationId xmlns:a16="http://schemas.microsoft.com/office/drawing/2014/main" id="{BACC58AC-F5B5-4C8D-A6BF-102BB7D8C37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52922" y="2452887"/>
            <a:ext cx="914400" cy="914400"/>
          </a:xfrm>
          <a:prstGeom prst="rect">
            <a:avLst/>
          </a:prstGeom>
        </p:spPr>
      </p:pic>
      <p:pic>
        <p:nvPicPr>
          <p:cNvPr id="53" name="Graphic 52" descr="Convertible outline">
            <a:extLst>
              <a:ext uri="{FF2B5EF4-FFF2-40B4-BE49-F238E27FC236}">
                <a16:creationId xmlns:a16="http://schemas.microsoft.com/office/drawing/2014/main" id="{4812A97F-BFB5-43F5-A154-40524AA9984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707945" y="2794556"/>
            <a:ext cx="2072041" cy="2072041"/>
          </a:xfrm>
          <a:prstGeom prst="rect">
            <a:avLst/>
          </a:prstGeom>
        </p:spPr>
      </p:pic>
      <p:pic>
        <p:nvPicPr>
          <p:cNvPr id="55" name="Graphic 54" descr="Crown with solid fill">
            <a:extLst>
              <a:ext uri="{FF2B5EF4-FFF2-40B4-BE49-F238E27FC236}">
                <a16:creationId xmlns:a16="http://schemas.microsoft.com/office/drawing/2014/main" id="{544A5980-016C-453D-B2DD-98117CAD5AC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08855" y="68807"/>
            <a:ext cx="914400" cy="914400"/>
          </a:xfrm>
          <a:prstGeom prst="rect">
            <a:avLst/>
          </a:prstGeom>
        </p:spPr>
      </p:pic>
      <p:pic>
        <p:nvPicPr>
          <p:cNvPr id="57" name="Graphic 56" descr="Deciduous tree with solid fill">
            <a:extLst>
              <a:ext uri="{FF2B5EF4-FFF2-40B4-BE49-F238E27FC236}">
                <a16:creationId xmlns:a16="http://schemas.microsoft.com/office/drawing/2014/main" id="{46F521F0-5CD3-448D-A09B-FF527051B1C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58521" y="2006844"/>
            <a:ext cx="3459808" cy="3459808"/>
          </a:xfrm>
          <a:prstGeom prst="rect">
            <a:avLst/>
          </a:prstGeom>
        </p:spPr>
      </p:pic>
      <p:pic>
        <p:nvPicPr>
          <p:cNvPr id="59" name="Graphic 58" descr="DNA with solid fill">
            <a:extLst>
              <a:ext uri="{FF2B5EF4-FFF2-40B4-BE49-F238E27FC236}">
                <a16:creationId xmlns:a16="http://schemas.microsoft.com/office/drawing/2014/main" id="{15F5D17A-81B2-4114-B61F-AC88514F3A4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994067" y="2133261"/>
            <a:ext cx="1412499" cy="1412499"/>
          </a:xfrm>
          <a:prstGeom prst="rect">
            <a:avLst/>
          </a:prstGeom>
        </p:spPr>
      </p:pic>
      <p:pic>
        <p:nvPicPr>
          <p:cNvPr id="61" name="Graphic 60" descr="Fire with solid fill">
            <a:extLst>
              <a:ext uri="{FF2B5EF4-FFF2-40B4-BE49-F238E27FC236}">
                <a16:creationId xmlns:a16="http://schemas.microsoft.com/office/drawing/2014/main" id="{E811EB7E-9940-495A-BDEE-AF08E224B95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688425" y="5179564"/>
            <a:ext cx="1253670" cy="1253670"/>
          </a:xfrm>
          <a:prstGeom prst="rect">
            <a:avLst/>
          </a:prstGeom>
        </p:spPr>
      </p:pic>
      <p:pic>
        <p:nvPicPr>
          <p:cNvPr id="63" name="Graphic 62" descr="Grapes with solid fill">
            <a:extLst>
              <a:ext uri="{FF2B5EF4-FFF2-40B4-BE49-F238E27FC236}">
                <a16:creationId xmlns:a16="http://schemas.microsoft.com/office/drawing/2014/main" id="{3958E3EF-DDD3-4F94-B076-808927887B7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437118" y="3326448"/>
            <a:ext cx="1608740" cy="1608740"/>
          </a:xfrm>
          <a:prstGeom prst="rect">
            <a:avLst/>
          </a:prstGeom>
        </p:spPr>
      </p:pic>
      <p:pic>
        <p:nvPicPr>
          <p:cNvPr id="1025" name="Graphic 1024" descr="Guitar with solid fill">
            <a:extLst>
              <a:ext uri="{FF2B5EF4-FFF2-40B4-BE49-F238E27FC236}">
                <a16:creationId xmlns:a16="http://schemas.microsoft.com/office/drawing/2014/main" id="{FEFB8C24-4105-49F0-8FCB-A77B43D86AC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710234" y="696995"/>
            <a:ext cx="1837664" cy="1837664"/>
          </a:xfrm>
          <a:prstGeom prst="rect">
            <a:avLst/>
          </a:prstGeom>
        </p:spPr>
      </p:pic>
      <p:pic>
        <p:nvPicPr>
          <p:cNvPr id="23" name="Graphic 22" descr="Bell with solid fill">
            <a:extLst>
              <a:ext uri="{FF2B5EF4-FFF2-40B4-BE49-F238E27FC236}">
                <a16:creationId xmlns:a16="http://schemas.microsoft.com/office/drawing/2014/main" id="{31B68BEA-44B3-4F22-969E-A46BB99DE2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532010" y="-21044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5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Rogers</dc:creator>
  <cp:lastModifiedBy>Daniel Rogers</cp:lastModifiedBy>
  <cp:revision>12</cp:revision>
  <dcterms:created xsi:type="dcterms:W3CDTF">2022-11-13T17:17:12Z</dcterms:created>
  <dcterms:modified xsi:type="dcterms:W3CDTF">2022-11-13T18:01:08Z</dcterms:modified>
</cp:coreProperties>
</file>